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8"/>
  </p:notesMasterIdLst>
  <p:sldIdLst>
    <p:sldId id="81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29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330" r:id="rId29"/>
    <p:sldId id="714" r:id="rId30"/>
    <p:sldId id="715" r:id="rId31"/>
    <p:sldId id="716" r:id="rId32"/>
    <p:sldId id="717" r:id="rId33"/>
    <p:sldId id="331" r:id="rId34"/>
    <p:sldId id="332" r:id="rId35"/>
    <p:sldId id="333" r:id="rId36"/>
    <p:sldId id="334" r:id="rId37"/>
    <p:sldId id="335" r:id="rId38"/>
    <p:sldId id="336" r:id="rId39"/>
    <p:sldId id="721" r:id="rId40"/>
    <p:sldId id="722" r:id="rId41"/>
    <p:sldId id="723" r:id="rId42"/>
    <p:sldId id="724" r:id="rId43"/>
    <p:sldId id="725" r:id="rId44"/>
    <p:sldId id="726" r:id="rId45"/>
    <p:sldId id="718" r:id="rId46"/>
    <p:sldId id="719" r:id="rId47"/>
    <p:sldId id="720" r:id="rId48"/>
    <p:sldId id="727" r:id="rId49"/>
    <p:sldId id="728" r:id="rId50"/>
    <p:sldId id="729" r:id="rId51"/>
    <p:sldId id="730" r:id="rId52"/>
    <p:sldId id="731" r:id="rId53"/>
    <p:sldId id="772" r:id="rId54"/>
    <p:sldId id="773" r:id="rId55"/>
    <p:sldId id="774" r:id="rId56"/>
    <p:sldId id="775" r:id="rId57"/>
    <p:sldId id="776" r:id="rId58"/>
    <p:sldId id="777" r:id="rId59"/>
    <p:sldId id="778" r:id="rId60"/>
    <p:sldId id="779" r:id="rId61"/>
    <p:sldId id="780" r:id="rId62"/>
    <p:sldId id="781" r:id="rId63"/>
    <p:sldId id="782" r:id="rId64"/>
    <p:sldId id="783" r:id="rId65"/>
    <p:sldId id="784" r:id="rId66"/>
    <p:sldId id="785" r:id="rId67"/>
    <p:sldId id="786" r:id="rId68"/>
    <p:sldId id="787" r:id="rId69"/>
    <p:sldId id="788" r:id="rId70"/>
    <p:sldId id="789" r:id="rId71"/>
    <p:sldId id="790" r:id="rId72"/>
    <p:sldId id="791" r:id="rId73"/>
    <p:sldId id="792" r:id="rId74"/>
    <p:sldId id="793" r:id="rId75"/>
    <p:sldId id="794" r:id="rId76"/>
    <p:sldId id="795" r:id="rId77"/>
    <p:sldId id="796" r:id="rId78"/>
    <p:sldId id="797" r:id="rId79"/>
    <p:sldId id="798" r:id="rId80"/>
    <p:sldId id="799" r:id="rId81"/>
    <p:sldId id="808" r:id="rId82"/>
    <p:sldId id="809" r:id="rId83"/>
    <p:sldId id="810" r:id="rId84"/>
    <p:sldId id="811" r:id="rId85"/>
    <p:sldId id="812" r:id="rId86"/>
    <p:sldId id="813" r:id="rId87"/>
    <p:sldId id="814" r:id="rId88"/>
    <p:sldId id="815" r:id="rId89"/>
    <p:sldId id="816" r:id="rId90"/>
    <p:sldId id="800" r:id="rId91"/>
    <p:sldId id="801" r:id="rId92"/>
    <p:sldId id="802" r:id="rId93"/>
    <p:sldId id="803" r:id="rId94"/>
    <p:sldId id="804" r:id="rId95"/>
    <p:sldId id="805" r:id="rId96"/>
    <p:sldId id="806" r:id="rId97"/>
    <p:sldId id="807" r:id="rId98"/>
    <p:sldId id="732" r:id="rId99"/>
    <p:sldId id="733" r:id="rId100"/>
    <p:sldId id="734" r:id="rId101"/>
    <p:sldId id="735" r:id="rId102"/>
    <p:sldId id="736" r:id="rId103"/>
    <p:sldId id="737" r:id="rId104"/>
    <p:sldId id="738" r:id="rId105"/>
    <p:sldId id="739" r:id="rId106"/>
    <p:sldId id="740" r:id="rId107"/>
    <p:sldId id="741" r:id="rId108"/>
    <p:sldId id="742" r:id="rId109"/>
    <p:sldId id="743" r:id="rId110"/>
    <p:sldId id="744" r:id="rId111"/>
    <p:sldId id="745" r:id="rId112"/>
    <p:sldId id="746" r:id="rId113"/>
    <p:sldId id="747" r:id="rId114"/>
    <p:sldId id="748" r:id="rId115"/>
    <p:sldId id="749" r:id="rId116"/>
    <p:sldId id="750" r:id="rId117"/>
    <p:sldId id="751" r:id="rId118"/>
    <p:sldId id="752" r:id="rId119"/>
    <p:sldId id="753" r:id="rId120"/>
    <p:sldId id="754" r:id="rId121"/>
    <p:sldId id="755" r:id="rId122"/>
    <p:sldId id="756" r:id="rId123"/>
    <p:sldId id="757" r:id="rId124"/>
    <p:sldId id="758" r:id="rId125"/>
    <p:sldId id="759" r:id="rId126"/>
    <p:sldId id="760" r:id="rId127"/>
    <p:sldId id="761" r:id="rId128"/>
    <p:sldId id="762" r:id="rId129"/>
    <p:sldId id="763" r:id="rId130"/>
    <p:sldId id="764" r:id="rId131"/>
    <p:sldId id="765" r:id="rId132"/>
    <p:sldId id="766" r:id="rId133"/>
    <p:sldId id="767" r:id="rId134"/>
    <p:sldId id="768" r:id="rId135"/>
    <p:sldId id="769" r:id="rId136"/>
    <p:sldId id="770" r:id="rId137"/>
    <p:sldId id="771" r:id="rId138"/>
    <p:sldId id="286" r:id="rId139"/>
    <p:sldId id="287" r:id="rId140"/>
    <p:sldId id="288" r:id="rId141"/>
    <p:sldId id="289" r:id="rId142"/>
    <p:sldId id="290" r:id="rId143"/>
    <p:sldId id="291" r:id="rId144"/>
    <p:sldId id="292" r:id="rId145"/>
    <p:sldId id="293" r:id="rId146"/>
    <p:sldId id="294" r:id="rId147"/>
    <p:sldId id="295" r:id="rId148"/>
    <p:sldId id="296" r:id="rId149"/>
    <p:sldId id="297" r:id="rId150"/>
    <p:sldId id="298" r:id="rId151"/>
    <p:sldId id="299" r:id="rId152"/>
    <p:sldId id="300" r:id="rId153"/>
    <p:sldId id="301" r:id="rId154"/>
    <p:sldId id="302" r:id="rId155"/>
    <p:sldId id="303" r:id="rId156"/>
    <p:sldId id="304" r:id="rId157"/>
    <p:sldId id="305" r:id="rId158"/>
    <p:sldId id="306" r:id="rId159"/>
    <p:sldId id="339" r:id="rId160"/>
    <p:sldId id="340" r:id="rId161"/>
    <p:sldId id="341" r:id="rId162"/>
    <p:sldId id="313" r:id="rId163"/>
    <p:sldId id="314" r:id="rId164"/>
    <p:sldId id="315" r:id="rId165"/>
    <p:sldId id="316" r:id="rId166"/>
    <p:sldId id="317" r:id="rId167"/>
    <p:sldId id="318" r:id="rId168"/>
    <p:sldId id="319" r:id="rId169"/>
    <p:sldId id="320" r:id="rId170"/>
    <p:sldId id="321" r:id="rId171"/>
    <p:sldId id="322" r:id="rId172"/>
    <p:sldId id="323" r:id="rId173"/>
    <p:sldId id="324" r:id="rId174"/>
    <p:sldId id="325" r:id="rId175"/>
    <p:sldId id="326" r:id="rId176"/>
    <p:sldId id="327" r:id="rId177"/>
    <p:sldId id="328" r:id="rId178"/>
    <p:sldId id="307" r:id="rId179"/>
    <p:sldId id="308" r:id="rId180"/>
    <p:sldId id="309" r:id="rId181"/>
    <p:sldId id="310" r:id="rId182"/>
    <p:sldId id="311" r:id="rId183"/>
    <p:sldId id="312" r:id="rId184"/>
    <p:sldId id="342" r:id="rId185"/>
    <p:sldId id="343" r:id="rId186"/>
    <p:sldId id="344" r:id="rId187"/>
    <p:sldId id="345" r:id="rId188"/>
    <p:sldId id="346" r:id="rId189"/>
    <p:sldId id="347" r:id="rId190"/>
    <p:sldId id="348" r:id="rId191"/>
    <p:sldId id="349" r:id="rId192"/>
    <p:sldId id="350" r:id="rId193"/>
    <p:sldId id="351" r:id="rId194"/>
    <p:sldId id="352" r:id="rId195"/>
    <p:sldId id="353" r:id="rId196"/>
    <p:sldId id="354" r:id="rId197"/>
    <p:sldId id="355" r:id="rId198"/>
    <p:sldId id="356" r:id="rId199"/>
    <p:sldId id="357" r:id="rId200"/>
    <p:sldId id="358" r:id="rId201"/>
    <p:sldId id="359" r:id="rId202"/>
    <p:sldId id="360" r:id="rId203"/>
    <p:sldId id="361" r:id="rId204"/>
    <p:sldId id="363" r:id="rId205"/>
    <p:sldId id="362" r:id="rId206"/>
    <p:sldId id="364" r:id="rId207"/>
    <p:sldId id="365" r:id="rId208"/>
    <p:sldId id="366" r:id="rId209"/>
    <p:sldId id="367" r:id="rId210"/>
    <p:sldId id="368" r:id="rId211"/>
    <p:sldId id="369" r:id="rId212"/>
    <p:sldId id="370" r:id="rId213"/>
    <p:sldId id="371" r:id="rId214"/>
    <p:sldId id="372" r:id="rId215"/>
    <p:sldId id="373" r:id="rId216"/>
    <p:sldId id="374" r:id="rId217"/>
    <p:sldId id="375" r:id="rId218"/>
    <p:sldId id="376" r:id="rId219"/>
    <p:sldId id="377" r:id="rId220"/>
    <p:sldId id="378" r:id="rId221"/>
    <p:sldId id="379" r:id="rId222"/>
    <p:sldId id="380" r:id="rId223"/>
    <p:sldId id="381" r:id="rId224"/>
    <p:sldId id="382" r:id="rId225"/>
    <p:sldId id="383" r:id="rId226"/>
    <p:sldId id="384" r:id="rId227"/>
    <p:sldId id="385" r:id="rId228"/>
    <p:sldId id="386" r:id="rId229"/>
    <p:sldId id="387" r:id="rId230"/>
    <p:sldId id="388" r:id="rId231"/>
    <p:sldId id="389" r:id="rId232"/>
    <p:sldId id="390" r:id="rId233"/>
    <p:sldId id="391" r:id="rId234"/>
    <p:sldId id="392" r:id="rId235"/>
    <p:sldId id="393" r:id="rId236"/>
    <p:sldId id="394" r:id="rId237"/>
    <p:sldId id="395" r:id="rId238"/>
    <p:sldId id="396" r:id="rId239"/>
    <p:sldId id="397" r:id="rId240"/>
    <p:sldId id="398" r:id="rId241"/>
    <p:sldId id="399" r:id="rId242"/>
    <p:sldId id="400" r:id="rId243"/>
    <p:sldId id="401" r:id="rId244"/>
    <p:sldId id="402" r:id="rId245"/>
    <p:sldId id="403" r:id="rId246"/>
    <p:sldId id="404" r:id="rId247"/>
    <p:sldId id="405" r:id="rId248"/>
    <p:sldId id="406" r:id="rId249"/>
    <p:sldId id="441" r:id="rId250"/>
    <p:sldId id="407" r:id="rId251"/>
    <p:sldId id="433" r:id="rId252"/>
    <p:sldId id="434" r:id="rId253"/>
    <p:sldId id="442" r:id="rId254"/>
    <p:sldId id="435" r:id="rId255"/>
    <p:sldId id="436" r:id="rId256"/>
    <p:sldId id="448" r:id="rId257"/>
    <p:sldId id="447" r:id="rId258"/>
    <p:sldId id="446" r:id="rId259"/>
    <p:sldId id="445" r:id="rId260"/>
    <p:sldId id="444" r:id="rId261"/>
    <p:sldId id="449" r:id="rId262"/>
    <p:sldId id="443" r:id="rId263"/>
    <p:sldId id="437" r:id="rId264"/>
    <p:sldId id="438" r:id="rId265"/>
    <p:sldId id="450" r:id="rId266"/>
    <p:sldId id="439" r:id="rId267"/>
    <p:sldId id="440" r:id="rId268"/>
    <p:sldId id="458" r:id="rId269"/>
    <p:sldId id="457" r:id="rId270"/>
    <p:sldId id="456" r:id="rId271"/>
    <p:sldId id="455" r:id="rId272"/>
    <p:sldId id="454" r:id="rId273"/>
    <p:sldId id="453" r:id="rId274"/>
    <p:sldId id="452" r:id="rId275"/>
    <p:sldId id="451" r:id="rId276"/>
    <p:sldId id="408" r:id="rId277"/>
    <p:sldId id="409" r:id="rId278"/>
    <p:sldId id="410" r:id="rId279"/>
    <p:sldId id="411" r:id="rId280"/>
    <p:sldId id="412" r:id="rId281"/>
    <p:sldId id="413" r:id="rId282"/>
    <p:sldId id="414" r:id="rId283"/>
    <p:sldId id="415" r:id="rId284"/>
    <p:sldId id="416" r:id="rId285"/>
    <p:sldId id="417" r:id="rId286"/>
    <p:sldId id="418" r:id="rId287"/>
    <p:sldId id="419" r:id="rId288"/>
    <p:sldId id="420" r:id="rId289"/>
    <p:sldId id="421" r:id="rId290"/>
    <p:sldId id="422" r:id="rId291"/>
    <p:sldId id="423" r:id="rId292"/>
    <p:sldId id="424" r:id="rId293"/>
    <p:sldId id="425" r:id="rId294"/>
    <p:sldId id="426" r:id="rId295"/>
    <p:sldId id="427" r:id="rId296"/>
    <p:sldId id="428" r:id="rId297"/>
    <p:sldId id="429" r:id="rId298"/>
    <p:sldId id="430" r:id="rId299"/>
    <p:sldId id="431" r:id="rId300"/>
    <p:sldId id="432" r:id="rId301"/>
    <p:sldId id="459" r:id="rId302"/>
    <p:sldId id="495" r:id="rId303"/>
    <p:sldId id="494" r:id="rId304"/>
    <p:sldId id="493" r:id="rId305"/>
    <p:sldId id="492" r:id="rId306"/>
    <p:sldId id="491" r:id="rId307"/>
    <p:sldId id="490" r:id="rId308"/>
    <p:sldId id="489" r:id="rId309"/>
    <p:sldId id="488" r:id="rId310"/>
    <p:sldId id="460" r:id="rId311"/>
    <p:sldId id="461" r:id="rId312"/>
    <p:sldId id="462" r:id="rId313"/>
    <p:sldId id="463" r:id="rId314"/>
    <p:sldId id="464" r:id="rId315"/>
    <p:sldId id="465" r:id="rId316"/>
    <p:sldId id="466" r:id="rId317"/>
    <p:sldId id="467" r:id="rId318"/>
    <p:sldId id="468" r:id="rId319"/>
    <p:sldId id="469" r:id="rId320"/>
    <p:sldId id="470" r:id="rId321"/>
    <p:sldId id="471" r:id="rId322"/>
    <p:sldId id="472" r:id="rId323"/>
    <p:sldId id="473" r:id="rId324"/>
    <p:sldId id="474" r:id="rId325"/>
    <p:sldId id="475" r:id="rId326"/>
    <p:sldId id="476" r:id="rId327"/>
    <p:sldId id="477" r:id="rId328"/>
    <p:sldId id="478" r:id="rId329"/>
    <p:sldId id="479" r:id="rId330"/>
    <p:sldId id="480" r:id="rId331"/>
    <p:sldId id="481" r:id="rId332"/>
    <p:sldId id="482" r:id="rId333"/>
    <p:sldId id="483" r:id="rId334"/>
    <p:sldId id="484" r:id="rId335"/>
    <p:sldId id="485" r:id="rId336"/>
    <p:sldId id="486" r:id="rId337"/>
    <p:sldId id="487" r:id="rId338"/>
    <p:sldId id="504" r:id="rId339"/>
    <p:sldId id="501" r:id="rId340"/>
    <p:sldId id="496" r:id="rId341"/>
    <p:sldId id="499" r:id="rId342"/>
    <p:sldId id="502" r:id="rId343"/>
    <p:sldId id="503" r:id="rId344"/>
    <p:sldId id="505" r:id="rId345"/>
    <p:sldId id="506" r:id="rId346"/>
    <p:sldId id="507" r:id="rId347"/>
    <p:sldId id="508" r:id="rId348"/>
    <p:sldId id="509" r:id="rId349"/>
    <p:sldId id="510" r:id="rId350"/>
    <p:sldId id="511" r:id="rId351"/>
    <p:sldId id="512" r:id="rId352"/>
    <p:sldId id="513" r:id="rId353"/>
    <p:sldId id="514" r:id="rId354"/>
    <p:sldId id="515" r:id="rId355"/>
    <p:sldId id="516" r:id="rId356"/>
    <p:sldId id="500" r:id="rId357"/>
    <p:sldId id="517" r:id="rId358"/>
    <p:sldId id="518" r:id="rId359"/>
    <p:sldId id="519" r:id="rId360"/>
    <p:sldId id="520" r:id="rId361"/>
    <p:sldId id="521" r:id="rId362"/>
    <p:sldId id="522" r:id="rId363"/>
    <p:sldId id="523" r:id="rId364"/>
    <p:sldId id="524" r:id="rId365"/>
    <p:sldId id="525" r:id="rId366"/>
    <p:sldId id="526" r:id="rId367"/>
    <p:sldId id="527" r:id="rId368"/>
    <p:sldId id="528" r:id="rId369"/>
    <p:sldId id="529" r:id="rId370"/>
    <p:sldId id="530" r:id="rId371"/>
    <p:sldId id="531" r:id="rId372"/>
    <p:sldId id="532" r:id="rId373"/>
    <p:sldId id="533" r:id="rId374"/>
    <p:sldId id="534" r:id="rId375"/>
    <p:sldId id="535" r:id="rId376"/>
    <p:sldId id="536" r:id="rId377"/>
    <p:sldId id="537" r:id="rId378"/>
    <p:sldId id="538" r:id="rId379"/>
    <p:sldId id="539" r:id="rId380"/>
    <p:sldId id="540" r:id="rId381"/>
    <p:sldId id="541" r:id="rId382"/>
    <p:sldId id="542" r:id="rId383"/>
    <p:sldId id="543" r:id="rId384"/>
    <p:sldId id="544" r:id="rId385"/>
    <p:sldId id="545" r:id="rId386"/>
    <p:sldId id="546" r:id="rId387"/>
    <p:sldId id="547" r:id="rId388"/>
    <p:sldId id="548" r:id="rId389"/>
    <p:sldId id="549" r:id="rId390"/>
    <p:sldId id="550" r:id="rId391"/>
    <p:sldId id="551" r:id="rId392"/>
    <p:sldId id="552" r:id="rId393"/>
    <p:sldId id="553" r:id="rId394"/>
    <p:sldId id="554" r:id="rId395"/>
    <p:sldId id="555" r:id="rId396"/>
    <p:sldId id="556" r:id="rId397"/>
    <p:sldId id="557" r:id="rId398"/>
    <p:sldId id="558" r:id="rId399"/>
    <p:sldId id="559" r:id="rId400"/>
    <p:sldId id="560" r:id="rId401"/>
    <p:sldId id="561" r:id="rId402"/>
    <p:sldId id="562" r:id="rId403"/>
    <p:sldId id="563" r:id="rId404"/>
    <p:sldId id="564" r:id="rId405"/>
    <p:sldId id="565" r:id="rId406"/>
    <p:sldId id="606" r:id="rId407"/>
    <p:sldId id="607" r:id="rId408"/>
    <p:sldId id="608" r:id="rId409"/>
    <p:sldId id="609" r:id="rId410"/>
    <p:sldId id="610" r:id="rId411"/>
    <p:sldId id="611" r:id="rId412"/>
    <p:sldId id="566" r:id="rId413"/>
    <p:sldId id="568" r:id="rId414"/>
    <p:sldId id="614" r:id="rId415"/>
    <p:sldId id="613" r:id="rId416"/>
    <p:sldId id="612" r:id="rId417"/>
    <p:sldId id="567" r:id="rId418"/>
    <p:sldId id="569" r:id="rId419"/>
    <p:sldId id="570" r:id="rId420"/>
    <p:sldId id="571" r:id="rId421"/>
    <p:sldId id="572" r:id="rId422"/>
    <p:sldId id="573" r:id="rId423"/>
    <p:sldId id="574" r:id="rId424"/>
    <p:sldId id="575" r:id="rId425"/>
    <p:sldId id="576" r:id="rId426"/>
    <p:sldId id="577" r:id="rId427"/>
    <p:sldId id="578" r:id="rId428"/>
    <p:sldId id="579" r:id="rId429"/>
    <p:sldId id="580" r:id="rId430"/>
    <p:sldId id="581" r:id="rId431"/>
    <p:sldId id="582" r:id="rId432"/>
    <p:sldId id="583" r:id="rId433"/>
    <p:sldId id="584" r:id="rId434"/>
    <p:sldId id="585" r:id="rId435"/>
    <p:sldId id="647" r:id="rId436"/>
    <p:sldId id="648" r:id="rId437"/>
    <p:sldId id="649" r:id="rId438"/>
    <p:sldId id="650" r:id="rId439"/>
    <p:sldId id="651" r:id="rId440"/>
    <p:sldId id="652" r:id="rId441"/>
    <p:sldId id="646" r:id="rId442"/>
    <p:sldId id="586" r:id="rId443"/>
    <p:sldId id="587" r:id="rId444"/>
    <p:sldId id="615" r:id="rId445"/>
    <p:sldId id="616" r:id="rId446"/>
    <p:sldId id="617" r:id="rId447"/>
    <p:sldId id="618" r:id="rId448"/>
    <p:sldId id="619" r:id="rId449"/>
    <p:sldId id="622" r:id="rId450"/>
    <p:sldId id="621" r:id="rId451"/>
    <p:sldId id="620" r:id="rId452"/>
    <p:sldId id="623" r:id="rId453"/>
    <p:sldId id="624" r:id="rId454"/>
    <p:sldId id="625" r:id="rId455"/>
    <p:sldId id="626" r:id="rId456"/>
    <p:sldId id="627" r:id="rId457"/>
    <p:sldId id="628" r:id="rId458"/>
    <p:sldId id="629" r:id="rId459"/>
    <p:sldId id="630" r:id="rId460"/>
    <p:sldId id="631" r:id="rId461"/>
    <p:sldId id="632" r:id="rId462"/>
    <p:sldId id="633" r:id="rId463"/>
    <p:sldId id="634" r:id="rId464"/>
    <p:sldId id="635" r:id="rId465"/>
    <p:sldId id="636" r:id="rId466"/>
    <p:sldId id="637" r:id="rId467"/>
    <p:sldId id="638" r:id="rId468"/>
    <p:sldId id="639" r:id="rId469"/>
    <p:sldId id="640" r:id="rId470"/>
    <p:sldId id="641" r:id="rId471"/>
    <p:sldId id="642" r:id="rId472"/>
    <p:sldId id="643" r:id="rId473"/>
    <p:sldId id="644" r:id="rId474"/>
    <p:sldId id="645" r:id="rId475"/>
    <p:sldId id="653" r:id="rId476"/>
    <p:sldId id="654" r:id="rId477"/>
    <p:sldId id="655" r:id="rId478"/>
    <p:sldId id="656" r:id="rId479"/>
    <p:sldId id="657" r:id="rId480"/>
    <p:sldId id="658" r:id="rId481"/>
    <p:sldId id="659" r:id="rId482"/>
    <p:sldId id="660" r:id="rId483"/>
    <p:sldId id="661" r:id="rId484"/>
    <p:sldId id="662" r:id="rId485"/>
    <p:sldId id="663" r:id="rId486"/>
    <p:sldId id="664" r:id="rId487"/>
    <p:sldId id="665" r:id="rId488"/>
    <p:sldId id="666" r:id="rId489"/>
    <p:sldId id="667" r:id="rId490"/>
    <p:sldId id="668" r:id="rId491"/>
    <p:sldId id="669" r:id="rId492"/>
    <p:sldId id="670" r:id="rId493"/>
    <p:sldId id="671" r:id="rId494"/>
    <p:sldId id="672" r:id="rId495"/>
    <p:sldId id="673" r:id="rId496"/>
    <p:sldId id="674" r:id="rId497"/>
    <p:sldId id="675" r:id="rId498"/>
    <p:sldId id="676" r:id="rId499"/>
    <p:sldId id="677" r:id="rId500"/>
    <p:sldId id="678" r:id="rId501"/>
    <p:sldId id="679" r:id="rId502"/>
    <p:sldId id="702" r:id="rId503"/>
    <p:sldId id="706" r:id="rId504"/>
    <p:sldId id="703" r:id="rId505"/>
    <p:sldId id="704" r:id="rId506"/>
    <p:sldId id="705" r:id="rId507"/>
    <p:sldId id="680" r:id="rId508"/>
    <p:sldId id="681" r:id="rId509"/>
    <p:sldId id="682" r:id="rId510"/>
    <p:sldId id="683" r:id="rId511"/>
    <p:sldId id="684" r:id="rId512"/>
    <p:sldId id="685" r:id="rId513"/>
    <p:sldId id="686" r:id="rId514"/>
    <p:sldId id="687" r:id="rId515"/>
    <p:sldId id="688" r:id="rId516"/>
    <p:sldId id="689" r:id="rId517"/>
    <p:sldId id="690" r:id="rId518"/>
    <p:sldId id="691" r:id="rId519"/>
    <p:sldId id="692" r:id="rId520"/>
    <p:sldId id="693" r:id="rId521"/>
    <p:sldId id="694" r:id="rId522"/>
    <p:sldId id="707" r:id="rId523"/>
    <p:sldId id="708" r:id="rId524"/>
    <p:sldId id="709" r:id="rId525"/>
    <p:sldId id="695" r:id="rId526"/>
    <p:sldId id="696" r:id="rId527"/>
    <p:sldId id="710" r:id="rId528"/>
    <p:sldId id="711" r:id="rId529"/>
    <p:sldId id="712" r:id="rId530"/>
    <p:sldId id="713" r:id="rId531"/>
    <p:sldId id="697" r:id="rId532"/>
    <p:sldId id="698" r:id="rId533"/>
    <p:sldId id="699" r:id="rId534"/>
    <p:sldId id="700" r:id="rId535"/>
    <p:sldId id="701" r:id="rId536"/>
    <p:sldId id="817" r:id="rId53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4F4F"/>
    <a:srgbClr val="FFCCCC"/>
    <a:srgbClr val="FDF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>
      <p:cViewPr varScale="1">
        <p:scale>
          <a:sx n="124" d="100"/>
          <a:sy n="124" d="100"/>
        </p:scale>
        <p:origin x="-37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531" Type="http://schemas.openxmlformats.org/officeDocument/2006/relationships/slide" Target="slides/slide530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42" Type="http://schemas.openxmlformats.org/officeDocument/2006/relationships/tableStyles" Target="tableStyles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22" Type="http://schemas.openxmlformats.org/officeDocument/2006/relationships/slide" Target="slides/slide52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524" Type="http://schemas.openxmlformats.org/officeDocument/2006/relationships/slide" Target="slides/slide523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58" Type="http://schemas.openxmlformats.org/officeDocument/2006/relationships/slide" Target="slides/slide457.xml"/><Relationship Id="rId479" Type="http://schemas.openxmlformats.org/officeDocument/2006/relationships/slide" Target="slides/slide4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525" Type="http://schemas.openxmlformats.org/officeDocument/2006/relationships/slide" Target="slides/slide524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448" Type="http://schemas.openxmlformats.org/officeDocument/2006/relationships/slide" Target="slides/slide447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15" Type="http://schemas.openxmlformats.org/officeDocument/2006/relationships/slide" Target="slides/slide514.xml"/><Relationship Id="rId536" Type="http://schemas.openxmlformats.org/officeDocument/2006/relationships/slide" Target="slides/slide53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526" Type="http://schemas.openxmlformats.org/officeDocument/2006/relationships/slide" Target="slides/slide52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516" Type="http://schemas.openxmlformats.org/officeDocument/2006/relationships/slide" Target="slides/slide51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537" Type="http://schemas.openxmlformats.org/officeDocument/2006/relationships/slide" Target="slides/slide536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506" Type="http://schemas.openxmlformats.org/officeDocument/2006/relationships/slide" Target="slides/slide50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527" Type="http://schemas.openxmlformats.org/officeDocument/2006/relationships/slide" Target="slides/slide526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517" Type="http://schemas.openxmlformats.org/officeDocument/2006/relationships/slide" Target="slides/slide516.xml"/><Relationship Id="rId538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28" Type="http://schemas.openxmlformats.org/officeDocument/2006/relationships/slide" Target="slides/slide527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518" Type="http://schemas.openxmlformats.org/officeDocument/2006/relationships/slide" Target="slides/slide517.xml"/><Relationship Id="rId539" Type="http://schemas.openxmlformats.org/officeDocument/2006/relationships/presProps" Target="pres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529" Type="http://schemas.openxmlformats.org/officeDocument/2006/relationships/slide" Target="slides/slide52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40" Type="http://schemas.openxmlformats.org/officeDocument/2006/relationships/viewProps" Target="viewProps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519" Type="http://schemas.openxmlformats.org/officeDocument/2006/relationships/slide" Target="slides/slide518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530" Type="http://schemas.openxmlformats.org/officeDocument/2006/relationships/slide" Target="slides/slide529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41" Type="http://schemas.openxmlformats.org/officeDocument/2006/relationships/theme" Target="theme/theme1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A86AE-C880-4BC1-87F3-B54AAC292E09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275DB8-B4E7-4A31-BC74-1C0E3066E36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3976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75DB8-B4E7-4A31-BC74-1C0E3066E36B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617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07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43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25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28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74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7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965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441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24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35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44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B8791-3685-4340-AD72-60B7F133A91E}" type="datetimeFigureOut">
              <a:rPr lang="sl-SI" smtClean="0"/>
              <a:t>14.4.2014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97F6-9792-4022-97E9-143CCD82BF5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700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6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gif"/><Relationship Id="rId9" Type="http://schemas.openxmlformats.org/officeDocument/2006/relationships/image" Target="../media/image63.png"/></Relationships>
</file>

<file path=ppt/slides/_rels/slide3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79.png"/><Relationship Id="rId3" Type="http://schemas.openxmlformats.org/officeDocument/2006/relationships/image" Target="../media/image59.png"/><Relationship Id="rId21" Type="http://schemas.openxmlformats.org/officeDocument/2006/relationships/image" Target="../media/image17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2" Type="http://schemas.openxmlformats.org/officeDocument/2006/relationships/image" Target="../media/image58.gif"/><Relationship Id="rId16" Type="http://schemas.openxmlformats.org/officeDocument/2006/relationships/image" Target="../media/image72.png"/><Relationship Id="rId20" Type="http://schemas.openxmlformats.org/officeDocument/2006/relationships/image" Target="../media/image1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6.png"/><Relationship Id="rId19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3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3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84.png"/><Relationship Id="rId9" Type="http://schemas.openxmlformats.org/officeDocument/2006/relationships/image" Target="../media/image63.png"/></Relationships>
</file>

<file path=ppt/slides/_rels/slide3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3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3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4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84.png"/><Relationship Id="rId10" Type="http://schemas.openxmlformats.org/officeDocument/2006/relationships/image" Target="../media/image64.png"/><Relationship Id="rId4" Type="http://schemas.openxmlformats.org/officeDocument/2006/relationships/image" Target="../media/image83.png"/><Relationship Id="rId9" Type="http://schemas.openxmlformats.org/officeDocument/2006/relationships/image" Target="../media/image63.png"/></Relationships>
</file>

<file path=ppt/slides/_rels/slide4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4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86.png"/><Relationship Id="rId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4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4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1.png"/><Relationship Id="rId7" Type="http://schemas.openxmlformats.org/officeDocument/2006/relationships/image" Target="../media/image85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86.png"/><Relationship Id="rId4" Type="http://schemas.openxmlformats.org/officeDocument/2006/relationships/image" Target="../media/image63.png"/><Relationship Id="rId9" Type="http://schemas.openxmlformats.org/officeDocument/2006/relationships/image" Target="../media/image84.png"/></Relationships>
</file>

<file path=ppt/slides/_rels/slide4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9.png"/><Relationship Id="rId5" Type="http://schemas.openxmlformats.org/officeDocument/2006/relationships/image" Target="../media/image58.gif"/><Relationship Id="rId10" Type="http://schemas.openxmlformats.org/officeDocument/2006/relationships/image" Target="../media/image86.png"/><Relationship Id="rId4" Type="http://schemas.openxmlformats.org/officeDocument/2006/relationships/image" Target="../media/image84.png"/><Relationship Id="rId9" Type="http://schemas.openxmlformats.org/officeDocument/2006/relationships/image" Target="../media/image65.png"/></Relationships>
</file>

<file path=ppt/slides/_rels/slide4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3.png"/><Relationship Id="rId7" Type="http://schemas.openxmlformats.org/officeDocument/2006/relationships/image" Target="../media/image6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8.gif"/><Relationship Id="rId10" Type="http://schemas.openxmlformats.org/officeDocument/2006/relationships/image" Target="../media/image59.png"/><Relationship Id="rId4" Type="http://schemas.openxmlformats.org/officeDocument/2006/relationships/image" Target="../media/image84.png"/><Relationship Id="rId9" Type="http://schemas.openxmlformats.org/officeDocument/2006/relationships/image" Target="../media/image65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gif"/><Relationship Id="rId4" Type="http://schemas.openxmlformats.org/officeDocument/2006/relationships/image" Target="../media/image84.png"/></Relationships>
</file>

<file path=ppt/slides/_rels/slide4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3.png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02.png"/><Relationship Id="rId4" Type="http://schemas.openxmlformats.org/officeDocument/2006/relationships/image" Target="../media/image97.png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03.png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04.png"/><Relationship Id="rId4" Type="http://schemas.openxmlformats.org/officeDocument/2006/relationships/image" Target="../media/image97.png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05.png"/><Relationship Id="rId4" Type="http://schemas.openxmlformats.org/officeDocument/2006/relationships/image" Target="../media/image97.png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06.png"/><Relationship Id="rId4" Type="http://schemas.openxmlformats.org/officeDocument/2006/relationships/image" Target="../media/image97.png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07.png"/><Relationship Id="rId4" Type="http://schemas.openxmlformats.org/officeDocument/2006/relationships/image" Target="../media/image97.png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08.png"/><Relationship Id="rId4" Type="http://schemas.openxmlformats.org/officeDocument/2006/relationships/image" Target="../media/image97.png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09.png"/><Relationship Id="rId4" Type="http://schemas.openxmlformats.org/officeDocument/2006/relationships/image" Target="../media/image97.png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0.png"/><Relationship Id="rId4" Type="http://schemas.openxmlformats.org/officeDocument/2006/relationships/image" Target="../media/image97.png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1.png"/><Relationship Id="rId4" Type="http://schemas.openxmlformats.org/officeDocument/2006/relationships/image" Target="../media/image97.png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2.png"/><Relationship Id="rId4" Type="http://schemas.openxmlformats.org/officeDocument/2006/relationships/image" Target="../media/image97.png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3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114.png"/><Relationship Id="rId4" Type="http://schemas.openxmlformats.org/officeDocument/2006/relationships/image" Target="../media/image97.png"/></Relationships>
</file>

<file path=ppt/slides/_rels/slide5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F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214263" y="2132856"/>
            <a:ext cx="65527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5000" dirty="0" smtClean="0">
                <a:latin typeface="Edwardian Script ITC" panose="030303020407070D0804" pitchFamily="66" charset="0"/>
              </a:rPr>
              <a:t>Diana</a:t>
            </a:r>
            <a:endParaRPr lang="sl-SI" sz="15000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31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252536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AutoShape 9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155575" y="-28416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11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307975" y="-26892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3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460375" y="-25368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6" name="Zaobljeni pravokotnik 25"/>
          <p:cNvSpPr/>
          <p:nvPr/>
        </p:nvSpPr>
        <p:spPr>
          <a:xfrm rot="5455324">
            <a:off x="4075834" y="2188025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roces 18"/>
          <p:cNvSpPr/>
          <p:nvPr/>
        </p:nvSpPr>
        <p:spPr>
          <a:xfrm>
            <a:off x="4576412" y="2276872"/>
            <a:ext cx="270559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Zaobljeni pravokotnik 31"/>
          <p:cNvSpPr/>
          <p:nvPr/>
        </p:nvSpPr>
        <p:spPr>
          <a:xfrm rot="4704337">
            <a:off x="4771778" y="3066390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330084" y="2527417"/>
            <a:ext cx="762741" cy="3838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/>
          <p:cNvSpPr/>
          <p:nvPr/>
        </p:nvSpPr>
        <p:spPr>
          <a:xfrm>
            <a:off x="4364038" y="1702041"/>
            <a:ext cx="648072" cy="77408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3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79" y="2620144"/>
            <a:ext cx="1635873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una 3"/>
          <p:cNvSpPr/>
          <p:nvPr/>
        </p:nvSpPr>
        <p:spPr>
          <a:xfrm rot="9758509">
            <a:off x="4556064" y="1452552"/>
            <a:ext cx="792088" cy="1703520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pic>
        <p:nvPicPr>
          <p:cNvPr id="2067" name="Picture 19" descr="http://www.clker.com/cliparts/X/2/E/z/x/F/orange-comb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8937">
            <a:off x="4264510" y="1518363"/>
            <a:ext cx="623804" cy="56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Victoria Baker - Carme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860.375"/>
                  <p14:fade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8 -0.05136 L 0.02153 -0.00764 C 0.03438 3.86074E-6 0.0441 0.01735 0.05053 0.03724 C 0.05834 0.0613 0.05973 0.08119 0.05695 0.0997 L 0.04271 0.17811 " pathEditMode="relative" rAng="14816601" ptsTypes="FffFF">
                                      <p:cBhvr>
                                        <p:cTn id="6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10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0.0546 L 0.01666 -0.0081 C 0.02621 0.00023 0.03646 0.01758 0.04427 0.03909 C 0.05156 0.06315 0.05399 0.08073 0.05278 0.09715 L 0.04965 0.17973 " pathEditMode="relative" rAng="3931407" ptsTypes="FffFF">
                                      <p:cBhvr>
                                        <p:cTn id="10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106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13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84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54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3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6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3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252536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AutoShape 9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155575" y="-28416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11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307975" y="-26892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3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460375" y="-25368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6" name="Zaobljeni pravokotnik 25"/>
          <p:cNvSpPr/>
          <p:nvPr/>
        </p:nvSpPr>
        <p:spPr>
          <a:xfrm rot="5455324">
            <a:off x="4075834" y="2188025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roces 18"/>
          <p:cNvSpPr/>
          <p:nvPr/>
        </p:nvSpPr>
        <p:spPr>
          <a:xfrm>
            <a:off x="4576412" y="2276872"/>
            <a:ext cx="270559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Zaobljeni pravokotnik 31"/>
          <p:cNvSpPr/>
          <p:nvPr/>
        </p:nvSpPr>
        <p:spPr>
          <a:xfrm rot="4704337">
            <a:off x="4771778" y="3066390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330084" y="2527417"/>
            <a:ext cx="762741" cy="3838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/>
          <p:cNvSpPr/>
          <p:nvPr/>
        </p:nvSpPr>
        <p:spPr>
          <a:xfrm>
            <a:off x="4364038" y="1702041"/>
            <a:ext cx="648072" cy="77408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3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79" y="2620144"/>
            <a:ext cx="1635873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una 3"/>
          <p:cNvSpPr/>
          <p:nvPr/>
        </p:nvSpPr>
        <p:spPr>
          <a:xfrm rot="9758509">
            <a:off x="4556064" y="1452552"/>
            <a:ext cx="792088" cy="1703520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pic>
        <p:nvPicPr>
          <p:cNvPr id="2067" name="Picture 19" descr="http://www.clker.com/cliparts/X/2/E/z/x/F/orange-comb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8937">
            <a:off x="4264510" y="1518363"/>
            <a:ext cx="623804" cy="56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8 -0.05136 L 0.02153 -0.00764 C 0.03438 3.86074E-6 0.0441 0.01735 0.05053 0.03724 C 0.05834 0.0613 0.05973 0.08119 0.05695 0.0997 L 0.04271 0.17811 " pathEditMode="relative" rAng="14816601" ptsTypes="FffFF">
                                      <p:cBhvr>
                                        <p:cTn id="6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10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0.0546 L 0.01666 -0.0081 C 0.02621 0.00023 0.03646 0.01758 0.04427 0.03909 C 0.05156 0.06315 0.05399 0.08073 0.05278 0.09715 L 0.04965 0.17973 " pathEditMode="relative" rAng="3931407" ptsTypes="FffFF">
                                      <p:cBhvr>
                                        <p:cTn id="10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106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4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5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3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73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5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396552" y="6309320"/>
            <a:ext cx="10081120" cy="18722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4" name="Picture 2" descr="C:\Users\pouk4\AppData\Local\Microsoft\Windows\Temporary Internet Files\Content.IE5\OXNRJBG5\MC900415196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979659"/>
            <a:ext cx="10009112" cy="82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3014461" y="-1827584"/>
            <a:ext cx="5040560" cy="10153126"/>
            <a:chOff x="3014461" y="-1827584"/>
            <a:chExt cx="5040560" cy="10153126"/>
          </a:xfrm>
        </p:grpSpPr>
        <p:sp>
          <p:nvSpPr>
            <p:cNvPr id="4" name="Elipsa 3"/>
            <p:cNvSpPr/>
            <p:nvPr/>
          </p:nvSpPr>
          <p:spPr>
            <a:xfrm>
              <a:off x="3642552" y="620688"/>
              <a:ext cx="2952328" cy="36004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Zakasnitev 4"/>
            <p:cNvSpPr/>
            <p:nvPr/>
          </p:nvSpPr>
          <p:spPr>
            <a:xfrm rot="16200000">
              <a:off x="2915816" y="4293094"/>
              <a:ext cx="4248472" cy="3816424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3080" name="Picture 8" descr="http://demenglog.com/wp-content/uploads/2014/01/chef-hat-pngchef-hat-maximum-penguin-u2xz8iaj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461" y="-1827584"/>
              <a:ext cx="5040560" cy="445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http://goodmenproject.com/wp-content/uploads/2013/11/mustache-161330_6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99" y="2829271"/>
            <a:ext cx="2783633" cy="139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-61611" y="1052736"/>
            <a:ext cx="3096344" cy="1200329"/>
            <a:chOff x="4216459" y="4941167"/>
            <a:chExt cx="3096344" cy="1200329"/>
          </a:xfrm>
        </p:grpSpPr>
        <p:sp>
          <p:nvSpPr>
            <p:cNvPr id="10" name="Pravokotnik 9"/>
            <p:cNvSpPr/>
            <p:nvPr/>
          </p:nvSpPr>
          <p:spPr>
            <a:xfrm>
              <a:off x="4216459" y="4941167"/>
              <a:ext cx="3096344" cy="1165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11" name="PoljeZBesedilom 10"/>
            <p:cNvSpPr txBox="1"/>
            <p:nvPr/>
          </p:nvSpPr>
          <p:spPr>
            <a:xfrm>
              <a:off x="4308641" y="4941167"/>
              <a:ext cx="29290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Opazil jo je glavni kuhar Edward in pomočniki William, </a:t>
              </a:r>
              <a:r>
                <a:rPr lang="sl-SI" dirty="0" err="1" smtClean="0"/>
                <a:t>Jawaad</a:t>
              </a:r>
              <a:r>
                <a:rPr lang="sl-SI" dirty="0" smtClean="0"/>
                <a:t>, N. James in L. James.</a:t>
              </a:r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27946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6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7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2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56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2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9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3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396552" y="6309320"/>
            <a:ext cx="10081120" cy="18722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4" name="Picture 2" descr="C:\Users\pouk4\AppData\Local\Microsoft\Windows\Temporary Internet Files\Content.IE5\OXNRJBG5\MC900415196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979659"/>
            <a:ext cx="10009112" cy="82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3014461" y="-1799725"/>
            <a:ext cx="5040560" cy="10153126"/>
            <a:chOff x="3014461" y="-1827584"/>
            <a:chExt cx="5040560" cy="10153126"/>
          </a:xfrm>
        </p:grpSpPr>
        <p:sp>
          <p:nvSpPr>
            <p:cNvPr id="4" name="Elipsa 3"/>
            <p:cNvSpPr/>
            <p:nvPr/>
          </p:nvSpPr>
          <p:spPr>
            <a:xfrm>
              <a:off x="3642552" y="620688"/>
              <a:ext cx="2952328" cy="36004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Zakasnitev 4"/>
            <p:cNvSpPr/>
            <p:nvPr/>
          </p:nvSpPr>
          <p:spPr>
            <a:xfrm rot="16200000">
              <a:off x="2915816" y="4293094"/>
              <a:ext cx="4248472" cy="3816424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3080" name="Picture 8" descr="http://demenglog.com/wp-content/uploads/2014/01/chef-hat-pngchef-hat-maximum-penguin-u2xz8iaj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461" y="-1827584"/>
              <a:ext cx="5040560" cy="445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http://goodmenproject.com/wp-content/uploads/2013/11/mustache-161330_6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99" y="2829271"/>
            <a:ext cx="2783633" cy="139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9" y="908720"/>
            <a:ext cx="300071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http://www.iconfeed.com/img/mustach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29271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7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5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1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2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0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96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084168" y="263691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84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396552" y="6309320"/>
            <a:ext cx="10081120" cy="18722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4" name="Picture 2" descr="C:\Users\pouk4\AppData\Local\Microsoft\Windows\Temporary Internet Files\Content.IE5\OXNRJBG5\MC900415196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979659"/>
            <a:ext cx="10009112" cy="82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3" y="1657466"/>
            <a:ext cx="2625012" cy="529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https://lh3.googleusercontent.com/-wD2evriQEes/UYb5_WtbT9I/AAAAAAAAAWs/d2bv3qHUG6o/s0-d/Mustache_20TN_orig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3" y="3555026"/>
            <a:ext cx="2034214" cy="20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3014461" y="-1799725"/>
            <a:ext cx="5040560" cy="10153126"/>
            <a:chOff x="3014461" y="-1827584"/>
            <a:chExt cx="5040560" cy="10153126"/>
          </a:xfrm>
        </p:grpSpPr>
        <p:sp>
          <p:nvSpPr>
            <p:cNvPr id="4" name="Elipsa 3"/>
            <p:cNvSpPr/>
            <p:nvPr/>
          </p:nvSpPr>
          <p:spPr>
            <a:xfrm>
              <a:off x="3642552" y="620688"/>
              <a:ext cx="2952328" cy="36004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Zakasnitev 4"/>
            <p:cNvSpPr/>
            <p:nvPr/>
          </p:nvSpPr>
          <p:spPr>
            <a:xfrm rot="16200000">
              <a:off x="2915816" y="4293094"/>
              <a:ext cx="4248472" cy="3816424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3080" name="Picture 8" descr="http://demenglog.com/wp-content/uploads/2014/01/chef-hat-pngchef-hat-maximum-penguin-u2xz8iaj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461" y="-1827584"/>
              <a:ext cx="5040560" cy="445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http://goodmenproject.com/wp-content/uploads/2013/11/mustache-161330_64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99" y="2829271"/>
            <a:ext cx="2783633" cy="139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9" y="908720"/>
            <a:ext cx="300071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http://www.iconfeed.com/img/mustach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29271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9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868144" y="262434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467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597901" y="262434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66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304770" y="2616703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992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4620534" y="4204231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31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4381676" y="4073392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02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4237659" y="3929135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03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4073754" y="3741801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3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949628" y="366239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805613" y="344815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4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589589" y="3304900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396552" y="6309320"/>
            <a:ext cx="10081120" cy="18722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4" name="Picture 2" descr="C:\Users\pouk4\AppData\Local\Microsoft\Windows\Temporary Internet Files\Content.IE5\OXNRJBG5\MC900415196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979659"/>
            <a:ext cx="10009112" cy="82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3" y="1657466"/>
            <a:ext cx="2625012" cy="529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https://lh3.googleusercontent.com/-wD2evriQEes/UYb5_WtbT9I/AAAAAAAAAWs/d2bv3qHUG6o/s0-d/Mustache_20TN_orig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3" y="3555026"/>
            <a:ext cx="2034214" cy="20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18780"/>
            <a:ext cx="2826779" cy="569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3014461" y="-1799725"/>
            <a:ext cx="5040560" cy="10153126"/>
            <a:chOff x="3014461" y="-1827584"/>
            <a:chExt cx="5040560" cy="10153126"/>
          </a:xfrm>
        </p:grpSpPr>
        <p:sp>
          <p:nvSpPr>
            <p:cNvPr id="4" name="Elipsa 3"/>
            <p:cNvSpPr/>
            <p:nvPr/>
          </p:nvSpPr>
          <p:spPr>
            <a:xfrm>
              <a:off x="3642552" y="620688"/>
              <a:ext cx="2952328" cy="36004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Zakasnitev 4"/>
            <p:cNvSpPr/>
            <p:nvPr/>
          </p:nvSpPr>
          <p:spPr>
            <a:xfrm rot="16200000">
              <a:off x="2915816" y="4293094"/>
              <a:ext cx="4248472" cy="3816424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3080" name="Picture 8" descr="http://demenglog.com/wp-content/uploads/2014/01/chef-hat-pngchef-hat-maximum-penguin-u2xz8iaj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461" y="-1827584"/>
              <a:ext cx="5040560" cy="445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http://goodmenproject.com/wp-content/uploads/2013/11/mustache-161330_64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99" y="2829271"/>
            <a:ext cx="2783633" cy="139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9" y="908720"/>
            <a:ext cx="300071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http://www.iconfeed.com/img/mustach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29271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4.bp.blogspot.com/-i8l0NXvKHsc/UAAtouwPa-I/AAAAAAAAA4o/mnfzOVnfPm0/s400/Mustach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04927"/>
            <a:ext cx="1393471" cy="78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1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445572" y="3241931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07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229547" y="301919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33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085532" y="2930637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941516" y="281436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8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733625" y="260953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13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509467" y="2524585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293444" y="237699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110250" y="2263112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928390" y="2171229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773" y="195244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3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928390" y="2171229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773" y="195244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6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396552" y="6309320"/>
            <a:ext cx="10081120" cy="187220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4" name="Picture 2" descr="C:\Users\pouk4\AppData\Local\Microsoft\Windows\Temporary Internet Files\Content.IE5\OXNRJBG5\MC900415196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979659"/>
            <a:ext cx="10009112" cy="82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3" y="1657466"/>
            <a:ext cx="2625012" cy="529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637" y="2276872"/>
            <a:ext cx="2367917" cy="477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18780"/>
            <a:ext cx="2826779" cy="569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3014461" y="-1799725"/>
            <a:ext cx="5040560" cy="10153126"/>
            <a:chOff x="3014461" y="-1827584"/>
            <a:chExt cx="5040560" cy="10153126"/>
          </a:xfrm>
        </p:grpSpPr>
        <p:sp>
          <p:nvSpPr>
            <p:cNvPr id="4" name="Elipsa 3"/>
            <p:cNvSpPr/>
            <p:nvPr/>
          </p:nvSpPr>
          <p:spPr>
            <a:xfrm>
              <a:off x="3642552" y="620688"/>
              <a:ext cx="2952328" cy="36004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" name="Zakasnitev 4"/>
            <p:cNvSpPr/>
            <p:nvPr/>
          </p:nvSpPr>
          <p:spPr>
            <a:xfrm rot="16200000">
              <a:off x="2915816" y="4293094"/>
              <a:ext cx="4248472" cy="3816424"/>
            </a:xfrm>
            <a:prstGeom prst="flowChartDelay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3080" name="Picture 8" descr="http://demenglog.com/wp-content/uploads/2014/01/chef-hat-pngchef-hat-maximum-penguin-u2xz8iaj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461" y="-1827584"/>
              <a:ext cx="5040560" cy="445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9" y="908720"/>
            <a:ext cx="300071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395536" y="2829271"/>
            <a:ext cx="8487808" cy="2759969"/>
            <a:chOff x="395536" y="2829271"/>
            <a:chExt cx="8487808" cy="2759969"/>
          </a:xfrm>
        </p:grpSpPr>
        <p:pic>
          <p:nvPicPr>
            <p:cNvPr id="15364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963" y="3555026"/>
              <a:ext cx="2034214" cy="203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899" y="2829271"/>
              <a:ext cx="2783633" cy="1391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829271"/>
              <a:ext cx="2232248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4104927"/>
              <a:ext cx="1393471" cy="78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248" y="4478548"/>
              <a:ext cx="864096" cy="827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638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928390" y="2171229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773" y="195244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928390" y="2171229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773" y="195244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1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4620534" y="4204231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53" y="1894012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4381676" y="4073392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55" y="1816226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7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4237659" y="3929135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0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4073754" y="3741801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949628" y="366239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7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805613" y="344815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589589" y="3304900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445572" y="3241931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3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ircle/>
      </p:transition>
    </mc:Choice>
    <mc:Fallback xmlns="">
      <p:transition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229547" y="301919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3085532" y="2930637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8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941516" y="281436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733625" y="260953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8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509467" y="2524585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293444" y="2376998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7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2110250" y="2263112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10" y="1987570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928390" y="2171229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3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16" y="2144495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62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39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379369" cy="7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5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9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59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176739" y="2960948"/>
            <a:ext cx="355114" cy="232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Elipsa 5"/>
          <p:cNvSpPr/>
          <p:nvPr/>
        </p:nvSpPr>
        <p:spPr>
          <a:xfrm>
            <a:off x="1193508" y="1664452"/>
            <a:ext cx="420334" cy="203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Zaobljeni pravokotnik 10"/>
          <p:cNvSpPr/>
          <p:nvPr/>
        </p:nvSpPr>
        <p:spPr>
          <a:xfrm rot="7948147">
            <a:off x="969923" y="1805249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Zaobljeni pravokotnik 12"/>
          <p:cNvSpPr/>
          <p:nvPr/>
        </p:nvSpPr>
        <p:spPr>
          <a:xfrm rot="2977831">
            <a:off x="1447438" y="1823140"/>
            <a:ext cx="332806" cy="141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4" name="Skupina 13"/>
          <p:cNvGrpSpPr/>
          <p:nvPr/>
        </p:nvGrpSpPr>
        <p:grpSpPr>
          <a:xfrm>
            <a:off x="952924" y="1087439"/>
            <a:ext cx="901502" cy="2096244"/>
            <a:chOff x="918844" y="1097244"/>
            <a:chExt cx="901502" cy="2096244"/>
          </a:xfrm>
        </p:grpSpPr>
        <p:sp>
          <p:nvSpPr>
            <p:cNvPr id="10" name="Elipsa 9"/>
            <p:cNvSpPr/>
            <p:nvPr/>
          </p:nvSpPr>
          <p:spPr>
            <a:xfrm>
              <a:off x="1241657" y="1262234"/>
              <a:ext cx="324036" cy="43204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" name="Picture 15" descr="http://fitflopssingapore.net/wp-content/uploads/2014/01/princess-dress-clipart1950s-dress-clip-art---vector-clip-art-online-royalty-free-zthq3pnq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844" y="1694282"/>
              <a:ext cx="901502" cy="1499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una 7"/>
            <p:cNvSpPr/>
            <p:nvPr/>
          </p:nvSpPr>
          <p:spPr>
            <a:xfrm rot="9758509">
              <a:off x="1313598" y="1097244"/>
              <a:ext cx="436506" cy="904967"/>
            </a:xfrm>
            <a:prstGeom prst="moon">
              <a:avLst>
                <a:gd name="adj" fmla="val 43631"/>
              </a:avLst>
            </a:prstGeom>
            <a:solidFill>
              <a:srgbClr val="FDFD59"/>
            </a:solidFill>
            <a:ln>
              <a:solidFill>
                <a:srgbClr val="FDF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9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01847" y="1078536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1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21208" y="1243526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1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74015" y="1426928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1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68975" y="1574208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36918" y="1856043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06887" y="2104020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3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32885" y="239377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15542" y="2596488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1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06887" y="2899747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32885" y="3141483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00828" y="3383219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3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900828" y="3624955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9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861280" y="386669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861280" y="403168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2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1002297">
            <a:off x="1017588" y="4077977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5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1292720">
            <a:off x="1017588" y="4077977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7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324544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5" name="Skupina 4"/>
          <p:cNvGrpSpPr/>
          <p:nvPr/>
        </p:nvGrpSpPr>
        <p:grpSpPr>
          <a:xfrm>
            <a:off x="4216459" y="4941167"/>
            <a:ext cx="3193451" cy="1165846"/>
            <a:chOff x="4216459" y="4941167"/>
            <a:chExt cx="3193451" cy="1165846"/>
          </a:xfrm>
        </p:grpSpPr>
        <p:sp>
          <p:nvSpPr>
            <p:cNvPr id="3" name="Pravokotnik 2"/>
            <p:cNvSpPr/>
            <p:nvPr/>
          </p:nvSpPr>
          <p:spPr>
            <a:xfrm>
              <a:off x="4216459" y="4941167"/>
              <a:ext cx="3096344" cy="1165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sp>
          <p:nvSpPr>
            <p:cNvPr id="2" name="PoljeZBesedilom 1"/>
            <p:cNvSpPr txBox="1"/>
            <p:nvPr/>
          </p:nvSpPr>
          <p:spPr>
            <a:xfrm>
              <a:off x="4264798" y="5289744"/>
              <a:ext cx="3145112" cy="454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dirty="0" smtClean="0"/>
                <a:t>Nekoč je živela princeska Diana, ki se je zelo rada česala in pela.</a:t>
              </a:r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409795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96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1699161">
            <a:off x="1017588" y="4077977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2068135">
            <a:off x="1017588" y="4077977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2684179">
            <a:off x="1017588" y="4077977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3175723">
            <a:off x="1103160" y="4201819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91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4405722">
            <a:off x="1105324" y="4517835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3738924">
            <a:off x="1105324" y="4517835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39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4712961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19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120678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6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5005719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4844351" y="262484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8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9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4682983" y="2637004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5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4521615" y="2678379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1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4360247" y="2701399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3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4021859" y="2806931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7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3702088" y="2862401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00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3378373" y="2919699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08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3054658" y="294616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4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893290" y="2960948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8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2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4000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5108736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4807734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4313885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3956203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358040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2803360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2223794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1698808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 rot="938839">
            <a:off x="1136443" y="4656451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91873" y="2968752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41898" y="3959237"/>
            <a:ext cx="901502" cy="220980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8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41898" y="3861049"/>
            <a:ext cx="986020" cy="2307998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3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64684" y="3845437"/>
            <a:ext cx="1109779" cy="2487439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283505" y="3283280"/>
            <a:ext cx="914400" cy="612648"/>
          </a:xfrm>
          <a:prstGeom prst="wedgeRoundRectCallout">
            <a:avLst>
              <a:gd name="adj1" fmla="val 59750"/>
              <a:gd name="adj2" fmla="val 1074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hvala.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283505" y="3283280"/>
            <a:ext cx="914400" cy="612648"/>
          </a:xfrm>
          <a:prstGeom prst="wedgeRoundRectCallout">
            <a:avLst>
              <a:gd name="adj1" fmla="val 59750"/>
              <a:gd name="adj2" fmla="val 1074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hvala.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283505" y="3283280"/>
            <a:ext cx="914400" cy="612648"/>
          </a:xfrm>
          <a:prstGeom prst="wedgeRoundRectCallout">
            <a:avLst>
              <a:gd name="adj1" fmla="val 59750"/>
              <a:gd name="adj2" fmla="val 1074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hvala.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283505" y="3283280"/>
            <a:ext cx="914400" cy="612648"/>
          </a:xfrm>
          <a:prstGeom prst="wedgeRoundRectCallout">
            <a:avLst>
              <a:gd name="adj1" fmla="val 59750"/>
              <a:gd name="adj2" fmla="val 1074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hvala.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914400" cy="61264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Si v redu?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283505" y="3283280"/>
            <a:ext cx="914400" cy="612648"/>
          </a:xfrm>
          <a:prstGeom prst="wedgeRoundRectCallout">
            <a:avLst>
              <a:gd name="adj1" fmla="val 59750"/>
              <a:gd name="adj2" fmla="val 1074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hvala.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5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8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42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2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6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7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2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70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6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3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6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5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1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5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9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3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2" name="Skupina 11"/>
          <p:cNvGrpSpPr/>
          <p:nvPr/>
        </p:nvGrpSpPr>
        <p:grpSpPr>
          <a:xfrm>
            <a:off x="1011365" y="3681608"/>
            <a:ext cx="1308804" cy="2870512"/>
            <a:chOff x="3790413" y="863382"/>
            <a:chExt cx="901502" cy="2209809"/>
          </a:xfrm>
        </p:grpSpPr>
        <p:sp>
          <p:nvSpPr>
            <p:cNvPr id="9" name="Pravokotnik 8"/>
            <p:cNvSpPr/>
            <p:nvPr/>
          </p:nvSpPr>
          <p:spPr>
            <a:xfrm>
              <a:off x="4063607" y="2840651"/>
              <a:ext cx="355114" cy="2325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" name="Elipsa 5"/>
            <p:cNvSpPr/>
            <p:nvPr/>
          </p:nvSpPr>
          <p:spPr>
            <a:xfrm>
              <a:off x="4073241" y="1409222"/>
              <a:ext cx="420334" cy="20391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Zaobljeni pravokotnik 10"/>
            <p:cNvSpPr/>
            <p:nvPr/>
          </p:nvSpPr>
          <p:spPr>
            <a:xfrm rot="7948147">
              <a:off x="3878071" y="1542263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3" name="Zaobljeni pravokotnik 12"/>
            <p:cNvSpPr/>
            <p:nvPr/>
          </p:nvSpPr>
          <p:spPr>
            <a:xfrm rot="2977831">
              <a:off x="4358694" y="1565632"/>
              <a:ext cx="332806" cy="1417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3790413" y="863382"/>
              <a:ext cx="901502" cy="2096244"/>
              <a:chOff x="876600" y="1097244"/>
              <a:chExt cx="901502" cy="2096244"/>
            </a:xfrm>
          </p:grpSpPr>
          <p:sp>
            <p:nvSpPr>
              <p:cNvPr id="10" name="Elipsa 9"/>
              <p:cNvSpPr/>
              <p:nvPr/>
            </p:nvSpPr>
            <p:spPr>
              <a:xfrm>
                <a:off x="1191331" y="1262234"/>
                <a:ext cx="324036" cy="432048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chemeClr val="accent6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7" name="Picture 15" descr="http://fitflopssingapore.net/wp-content/uploads/2014/01/princess-dress-clipart1950s-dress-clip-art---vector-clip-art-online-royalty-free-zthq3pnq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600" y="1694282"/>
                <a:ext cx="901502" cy="1499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Luna 7"/>
              <p:cNvSpPr/>
              <p:nvPr/>
            </p:nvSpPr>
            <p:spPr>
              <a:xfrm rot="9758509">
                <a:off x="1255717" y="1097244"/>
                <a:ext cx="436506" cy="904967"/>
              </a:xfrm>
              <a:prstGeom prst="moon">
                <a:avLst>
                  <a:gd name="adj" fmla="val 43631"/>
                </a:avLst>
              </a:prstGeom>
              <a:solidFill>
                <a:srgbClr val="FDFD59"/>
              </a:solidFill>
              <a:ln>
                <a:solidFill>
                  <a:srgbClr val="FDFD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5" name="Skupina 4"/>
          <p:cNvGrpSpPr/>
          <p:nvPr/>
        </p:nvGrpSpPr>
        <p:grpSpPr>
          <a:xfrm>
            <a:off x="2533644" y="3052806"/>
            <a:ext cx="1249556" cy="3312368"/>
            <a:chOff x="6084168" y="2636912"/>
            <a:chExt cx="1249556" cy="331236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36912"/>
              <a:ext cx="1249556" cy="3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5148" y="4016718"/>
              <a:ext cx="924861" cy="924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avokoten oblaček 16"/>
          <p:cNvSpPr/>
          <p:nvPr/>
        </p:nvSpPr>
        <p:spPr>
          <a:xfrm>
            <a:off x="3923928" y="3068960"/>
            <a:ext cx="2592288" cy="1200418"/>
          </a:xfrm>
          <a:prstGeom prst="wedgeRectCallout">
            <a:avLst>
              <a:gd name="adj1" fmla="val -71318"/>
              <a:gd name="adj2" fmla="val 1175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 kuharji imamo skriti bend. Slišali smo te peti in radi bi, da postaneš naša mentorica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9" name="Zaokrožen pravokotni oblaček 18"/>
          <p:cNvSpPr/>
          <p:nvPr/>
        </p:nvSpPr>
        <p:spPr>
          <a:xfrm>
            <a:off x="-173114" y="2486145"/>
            <a:ext cx="1728192" cy="941552"/>
          </a:xfrm>
          <a:prstGeom prst="wedgeRoundRectCallout">
            <a:avLst>
              <a:gd name="adj1" fmla="val 29830"/>
              <a:gd name="adj2" fmla="val 943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Ja, z veseljem se vam pridružim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2020768" y="3174492"/>
            <a:ext cx="2164101" cy="331236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2247521" y="3112601"/>
            <a:ext cx="2164101" cy="331236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2704793" y="3087857"/>
            <a:ext cx="2164101" cy="331236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7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2851795" y="3087857"/>
            <a:ext cx="2164101" cy="331236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6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3054760" y="2985862"/>
            <a:ext cx="2164101" cy="331236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3197813" y="2930623"/>
            <a:ext cx="2164101" cy="331236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3353325" y="2899311"/>
            <a:ext cx="2164101" cy="331236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4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3531157" y="2807733"/>
            <a:ext cx="2164101" cy="331236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27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3873393" y="2679113"/>
            <a:ext cx="2164101" cy="331236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4076359" y="2679112"/>
            <a:ext cx="2007810" cy="3169101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2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4312975" y="2776165"/>
            <a:ext cx="1863793" cy="3043692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4602581" y="2825610"/>
            <a:ext cx="1699185" cy="2862936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4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4805509" y="3046639"/>
            <a:ext cx="1481587" cy="254757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5011715" y="3228850"/>
            <a:ext cx="1350667" cy="2309233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1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5165372" y="3566225"/>
            <a:ext cx="1216469" cy="1971858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1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5460119" y="3780556"/>
            <a:ext cx="1134820" cy="1683773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1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0" name="Skupina 19"/>
          <p:cNvGrpSpPr/>
          <p:nvPr/>
        </p:nvGrpSpPr>
        <p:grpSpPr>
          <a:xfrm>
            <a:off x="5645306" y="3737688"/>
            <a:ext cx="1009199" cy="1596216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5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5645306" y="3836426"/>
            <a:ext cx="1009199" cy="1596216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2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5832784" y="4006764"/>
            <a:ext cx="858239" cy="1434523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6038924" y="4333233"/>
            <a:ext cx="729860" cy="1222436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32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6165646" y="4675652"/>
            <a:ext cx="620685" cy="967975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8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6365058" y="4846663"/>
            <a:ext cx="527840" cy="873503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6588529" y="5067977"/>
            <a:ext cx="448883" cy="748422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6649905" y="5214500"/>
            <a:ext cx="448883" cy="748422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252536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AutoShape 9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155575" y="-28416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11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307975" y="-26892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3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460375" y="-25368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grpSp>
        <p:nvGrpSpPr>
          <p:cNvPr id="3" name="Skupina 2"/>
          <p:cNvGrpSpPr/>
          <p:nvPr/>
        </p:nvGrpSpPr>
        <p:grpSpPr>
          <a:xfrm rot="652026">
            <a:off x="3290866" y="2542267"/>
            <a:ext cx="1185123" cy="560384"/>
            <a:chOff x="3320298" y="2623103"/>
            <a:chExt cx="1185123" cy="560384"/>
          </a:xfrm>
        </p:grpSpPr>
        <p:sp>
          <p:nvSpPr>
            <p:cNvPr id="26" name="Zaobljeni pravokotnik 25"/>
            <p:cNvSpPr/>
            <p:nvPr/>
          </p:nvSpPr>
          <p:spPr>
            <a:xfrm rot="19996387">
              <a:off x="3641325" y="2788335"/>
              <a:ext cx="864096" cy="24585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2067" name="Picture 19" descr="http://www.clker.com/cliparts/X/2/E/z/x/F/orange-comb-hi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298" y="2623103"/>
              <a:ext cx="623804" cy="56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Diagram poteka: proces 18"/>
          <p:cNvSpPr/>
          <p:nvPr/>
        </p:nvSpPr>
        <p:spPr>
          <a:xfrm>
            <a:off x="4576412" y="2276872"/>
            <a:ext cx="270559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Zaobljeni pravokotnik 31"/>
          <p:cNvSpPr/>
          <p:nvPr/>
        </p:nvSpPr>
        <p:spPr>
          <a:xfrm rot="4704337">
            <a:off x="4771778" y="3066390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330084" y="2527417"/>
            <a:ext cx="762741" cy="3838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/>
          <p:cNvSpPr/>
          <p:nvPr/>
        </p:nvSpPr>
        <p:spPr>
          <a:xfrm>
            <a:off x="4364038" y="1702041"/>
            <a:ext cx="648072" cy="77408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3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79" y="2620144"/>
            <a:ext cx="1635873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una 3"/>
          <p:cNvSpPr/>
          <p:nvPr/>
        </p:nvSpPr>
        <p:spPr>
          <a:xfrm rot="9758509">
            <a:off x="4556064" y="1452552"/>
            <a:ext cx="792088" cy="1703520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29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6649905" y="5588711"/>
            <a:ext cx="448883" cy="748422"/>
            <a:chOff x="5241631" y="0"/>
            <a:chExt cx="2164101" cy="3312368"/>
          </a:xfrm>
        </p:grpSpPr>
        <p:grpSp>
          <p:nvGrpSpPr>
            <p:cNvPr id="12" name="Skupina 11"/>
            <p:cNvGrpSpPr/>
            <p:nvPr/>
          </p:nvGrpSpPr>
          <p:grpSpPr>
            <a:xfrm>
              <a:off x="5241631" y="269611"/>
              <a:ext cx="1308804" cy="2870512"/>
              <a:chOff x="3790413" y="863382"/>
              <a:chExt cx="901502" cy="2209809"/>
            </a:xfrm>
          </p:grpSpPr>
          <p:sp>
            <p:nvSpPr>
              <p:cNvPr id="9" name="Pravokotnik 8"/>
              <p:cNvSpPr/>
              <p:nvPr/>
            </p:nvSpPr>
            <p:spPr>
              <a:xfrm>
                <a:off x="4063607" y="2840651"/>
                <a:ext cx="355114" cy="2325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6" name="Elipsa 5"/>
              <p:cNvSpPr/>
              <p:nvPr/>
            </p:nvSpPr>
            <p:spPr>
              <a:xfrm>
                <a:off x="4073241" y="1409222"/>
                <a:ext cx="420334" cy="20391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1" name="Zaobljeni pravokotnik 10"/>
              <p:cNvSpPr/>
              <p:nvPr/>
            </p:nvSpPr>
            <p:spPr>
              <a:xfrm rot="7948147">
                <a:off x="3878071" y="1542263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3" name="Zaobljeni pravokotnik 12"/>
              <p:cNvSpPr/>
              <p:nvPr/>
            </p:nvSpPr>
            <p:spPr>
              <a:xfrm rot="2977831">
                <a:off x="4358694" y="1565632"/>
                <a:ext cx="332806" cy="1417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grpSp>
            <p:nvGrpSpPr>
              <p:cNvPr id="14" name="Skupina 13"/>
              <p:cNvGrpSpPr/>
              <p:nvPr/>
            </p:nvGrpSpPr>
            <p:grpSpPr>
              <a:xfrm>
                <a:off x="3790413" y="863382"/>
                <a:ext cx="901502" cy="2096244"/>
                <a:chOff x="876600" y="1097244"/>
                <a:chExt cx="901502" cy="2096244"/>
              </a:xfrm>
            </p:grpSpPr>
            <p:sp>
              <p:nvSpPr>
                <p:cNvPr id="10" name="Elipsa 9"/>
                <p:cNvSpPr/>
                <p:nvPr/>
              </p:nvSpPr>
              <p:spPr>
                <a:xfrm>
                  <a:off x="1191331" y="1262234"/>
                  <a:ext cx="324036" cy="432048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chemeClr val="accent6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pic>
              <p:nvPicPr>
                <p:cNvPr id="7" name="Picture 15" descr="http://fitflopssingapore.net/wp-content/uploads/2014/01/princess-dress-clipart1950s-dress-clip-art---vector-clip-art-online-royalty-free-zthq3pnq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6600" y="1694282"/>
                  <a:ext cx="901502" cy="14992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Luna 7"/>
                <p:cNvSpPr/>
                <p:nvPr/>
              </p:nvSpPr>
              <p:spPr>
                <a:xfrm rot="9758509">
                  <a:off x="1255717" y="1097244"/>
                  <a:ext cx="436506" cy="904967"/>
                </a:xfrm>
                <a:prstGeom prst="moon">
                  <a:avLst>
                    <a:gd name="adj" fmla="val 43631"/>
                  </a:avLst>
                </a:prstGeom>
                <a:solidFill>
                  <a:srgbClr val="FDFD59"/>
                </a:solidFill>
                <a:ln>
                  <a:solidFill>
                    <a:srgbClr val="FDFD5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>
                    <a:solidFill>
                      <a:srgbClr val="FFFF00"/>
                    </a:solidFill>
                  </a:endParaRPr>
                </a:p>
              </p:txBody>
            </p:sp>
          </p:grpSp>
        </p:grpSp>
        <p:grpSp>
          <p:nvGrpSpPr>
            <p:cNvPr id="5" name="Skupina 4"/>
            <p:cNvGrpSpPr/>
            <p:nvPr/>
          </p:nvGrpSpPr>
          <p:grpSpPr>
            <a:xfrm>
              <a:off x="6156176" y="0"/>
              <a:ext cx="1249556" cy="3312368"/>
              <a:chOff x="6084168" y="2636912"/>
              <a:chExt cx="1249556" cy="3312368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636912"/>
                <a:ext cx="1249556" cy="3312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4" descr="https://lh3.googleusercontent.com/-wD2evriQEes/UYb5_WtbT9I/AAAAAAAAAWs/d2bv3qHUG6o/s0-d/Mustache_20TN_origina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5148" y="4016718"/>
                <a:ext cx="924861" cy="9248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Elipsa 1"/>
          <p:cNvSpPr/>
          <p:nvPr/>
        </p:nvSpPr>
        <p:spPr>
          <a:xfrm>
            <a:off x="-684584" y="5229200"/>
            <a:ext cx="10356319" cy="266429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ravokotnik 2"/>
          <p:cNvSpPr/>
          <p:nvPr/>
        </p:nvSpPr>
        <p:spPr>
          <a:xfrm>
            <a:off x="-648487" y="-99392"/>
            <a:ext cx="3240360" cy="6120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Zakasnitev 3"/>
          <p:cNvSpPr/>
          <p:nvPr/>
        </p:nvSpPr>
        <p:spPr>
          <a:xfrm rot="16200000">
            <a:off x="17495" y="1140275"/>
            <a:ext cx="2628291" cy="1584176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0" name="Picture 2" descr="http://1.bp.blogspot.com/-USqLsSlXERk/UcjwuGN2b3I/AAAAAAAAB7w/vZJStdFfISc/s1600/Cartoon+Gu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320">
            <a:off x="1717283" y="2095163"/>
            <a:ext cx="383915" cy="5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75" y="19115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M/P/5/P/l/6/brown-splat-m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75" y="2063904"/>
            <a:ext cx="943684" cy="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8044" y="-68711"/>
            <a:ext cx="4998535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42734" y="-5907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pic>
        <p:nvPicPr>
          <p:cNvPr id="10" name="Kalimb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40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3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8044" y="-68711"/>
            <a:ext cx="4998535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42734" y="-5907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5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8044" y="-68711"/>
            <a:ext cx="4998535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42734" y="-5907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71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8044" y="-68711"/>
            <a:ext cx="4998535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42734" y="-5907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5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8044" y="-68711"/>
            <a:ext cx="4998535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42734" y="-5907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5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8044" y="-68711"/>
            <a:ext cx="4998535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42734" y="-5907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72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8044" y="-68711"/>
            <a:ext cx="4998535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42734" y="-5907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5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8044" y="-68711"/>
            <a:ext cx="4998535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42734" y="-5907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3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8044" y="-68711"/>
            <a:ext cx="4998535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442734" y="-5907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7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352715" y="-86327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666983" y="-86327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5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502944" y="-86327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739805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8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634323" y="-86327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860032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9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787415" y="-68711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004048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2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869762" y="-68711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136025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3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972616" y="-68711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17641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6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177285" y="-59077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304155" y="-10021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1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290391" y="-45613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466173" y="-10021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42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495060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575463" y="-10021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62417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724128" y="-10021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9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0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849937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815568" y="-11037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4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1980728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940152" y="-1198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2185397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150249" y="-1198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1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2390066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338335" y="-1198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1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2579883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492828" y="-1198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16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2751538" y="-2234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673356" y="-1198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7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2956207" y="-3150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948264" y="-1198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5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3160876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7164288" y="-1236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7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3365545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7380312" y="-1236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3391401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7481912" y="-1236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4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3391401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7668344" y="-1236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8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3596070" y="-45613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7886196" y="-1236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9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3800739" y="-4098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089396" y="-123693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9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005408" y="-34565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299719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7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210077" y="-34565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532440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1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414746" y="-34565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748464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5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619415" y="-34565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964488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5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6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7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723873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79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96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24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87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723873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72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80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553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802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723873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33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15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719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4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723873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01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64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95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Skupina 18"/>
          <p:cNvGrpSpPr/>
          <p:nvPr/>
        </p:nvGrpSpPr>
        <p:grpSpPr>
          <a:xfrm>
            <a:off x="-4824084" y="-52469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238477" y="988900"/>
            <a:ext cx="699391" cy="493849"/>
            <a:chOff x="3529244" y="1910572"/>
            <a:chExt cx="964012" cy="714206"/>
          </a:xfrm>
        </p:grpSpPr>
        <p:pic>
          <p:nvPicPr>
            <p:cNvPr id="2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Skupina 24"/>
          <p:cNvGrpSpPr/>
          <p:nvPr/>
        </p:nvGrpSpPr>
        <p:grpSpPr>
          <a:xfrm rot="20370261" flipH="1">
            <a:off x="336924" y="1345337"/>
            <a:ext cx="860564" cy="517033"/>
            <a:chOff x="3529244" y="1910572"/>
            <a:chExt cx="964012" cy="714206"/>
          </a:xfrm>
        </p:grpSpPr>
        <p:pic>
          <p:nvPicPr>
            <p:cNvPr id="2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Skupina 28"/>
          <p:cNvGrpSpPr/>
          <p:nvPr/>
        </p:nvGrpSpPr>
        <p:grpSpPr>
          <a:xfrm>
            <a:off x="1015589" y="1870064"/>
            <a:ext cx="878499" cy="544366"/>
            <a:chOff x="3529244" y="1910572"/>
            <a:chExt cx="964012" cy="714206"/>
          </a:xfrm>
        </p:grpSpPr>
        <p:pic>
          <p:nvPicPr>
            <p:cNvPr id="3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Skupina 32"/>
          <p:cNvGrpSpPr/>
          <p:nvPr/>
        </p:nvGrpSpPr>
        <p:grpSpPr>
          <a:xfrm>
            <a:off x="6461386" y="776095"/>
            <a:ext cx="825095" cy="634851"/>
            <a:chOff x="3529244" y="1910572"/>
            <a:chExt cx="964012" cy="714206"/>
          </a:xfrm>
        </p:grpSpPr>
        <p:pic>
          <p:nvPicPr>
            <p:cNvPr id="3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Skupina 36"/>
          <p:cNvGrpSpPr/>
          <p:nvPr/>
        </p:nvGrpSpPr>
        <p:grpSpPr>
          <a:xfrm flipH="1">
            <a:off x="6892895" y="1420301"/>
            <a:ext cx="747553" cy="628114"/>
            <a:chOff x="3529244" y="1910572"/>
            <a:chExt cx="964012" cy="714206"/>
          </a:xfrm>
        </p:grpSpPr>
        <p:pic>
          <p:nvPicPr>
            <p:cNvPr id="3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Skupina 40"/>
          <p:cNvGrpSpPr/>
          <p:nvPr/>
        </p:nvGrpSpPr>
        <p:grpSpPr>
          <a:xfrm>
            <a:off x="7406741" y="936813"/>
            <a:ext cx="831701" cy="543103"/>
            <a:chOff x="3529244" y="1910572"/>
            <a:chExt cx="964012" cy="714206"/>
          </a:xfrm>
        </p:grpSpPr>
        <p:pic>
          <p:nvPicPr>
            <p:cNvPr id="4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Skupina 44"/>
          <p:cNvGrpSpPr/>
          <p:nvPr/>
        </p:nvGrpSpPr>
        <p:grpSpPr>
          <a:xfrm>
            <a:off x="2778028" y="690209"/>
            <a:ext cx="831701" cy="601938"/>
            <a:chOff x="3529244" y="1910572"/>
            <a:chExt cx="964012" cy="714206"/>
          </a:xfrm>
        </p:grpSpPr>
        <p:pic>
          <p:nvPicPr>
            <p:cNvPr id="46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Skupina 48"/>
          <p:cNvGrpSpPr/>
          <p:nvPr/>
        </p:nvGrpSpPr>
        <p:grpSpPr>
          <a:xfrm flipH="1">
            <a:off x="4362391" y="336580"/>
            <a:ext cx="762862" cy="600233"/>
            <a:chOff x="3529244" y="1910572"/>
            <a:chExt cx="964012" cy="714206"/>
          </a:xfrm>
        </p:grpSpPr>
        <p:pic>
          <p:nvPicPr>
            <p:cNvPr id="50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635" y="2130929"/>
              <a:ext cx="264621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8" descr="http://www.clipartbest.com/cliparts/9iz/odL/9izodL5iE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057" y="1910572"/>
              <a:ext cx="352160" cy="51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clipartist.info/openclipart.org/SVG/corbeau/eighth_note-800px.pn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4656">
              <a:off x="3529244" y="1991484"/>
              <a:ext cx="274302" cy="493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16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9247110" y="1478239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4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8939632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8673061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2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8395202" y="1500991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8198258" y="1500991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4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8001314" y="1500991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837818" y="1500991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837818" y="1500991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645790" y="1500991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444381" y="1500991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47437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47437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2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046028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6934996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65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6784136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6470250" y="1484739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6150249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03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5872390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00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5494436" y="1484264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76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5236790" y="1507508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870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993398" y="1507508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08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791989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942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655537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60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534115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27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337171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76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135390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474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938446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33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705837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60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584299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11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270976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69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3074032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591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2918143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01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2650834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0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2458861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527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1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2261917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51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2018525" y="1539537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78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1775133" y="1548261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828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1497274" y="1548261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15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1207688" y="1543696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3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950852" y="1527919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1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749443" y="1527919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22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638411" y="1527919"/>
            <a:ext cx="1540080" cy="2534232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1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Pravokoten oblaček 1033"/>
          <p:cNvSpPr/>
          <p:nvPr/>
        </p:nvSpPr>
        <p:spPr>
          <a:xfrm>
            <a:off x="847366" y="32874"/>
            <a:ext cx="2396853" cy="1019530"/>
          </a:xfrm>
          <a:prstGeom prst="wedgeRectCallout">
            <a:avLst>
              <a:gd name="adj1" fmla="val 42983"/>
              <a:gd name="adj2" fmla="val 988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Za vse se zahvaljujemo naši mentorici Diani! Pridi na oder!</a:t>
            </a:r>
            <a:endParaRPr lang="sl-SI" dirty="0">
              <a:solidFill>
                <a:schemeClr val="tx1"/>
              </a:solidFill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764844" y="1602322"/>
            <a:ext cx="1339317" cy="2391674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57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0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252536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AutoShape 9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155575" y="-28416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11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307975" y="-26892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3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460375" y="-25368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grpSp>
        <p:nvGrpSpPr>
          <p:cNvPr id="3" name="Skupina 2"/>
          <p:cNvGrpSpPr/>
          <p:nvPr/>
        </p:nvGrpSpPr>
        <p:grpSpPr>
          <a:xfrm rot="1205500">
            <a:off x="3305698" y="2432863"/>
            <a:ext cx="1185123" cy="560384"/>
            <a:chOff x="3320298" y="2623103"/>
            <a:chExt cx="1185123" cy="560384"/>
          </a:xfrm>
        </p:grpSpPr>
        <p:sp>
          <p:nvSpPr>
            <p:cNvPr id="26" name="Zaobljeni pravokotnik 25"/>
            <p:cNvSpPr/>
            <p:nvPr/>
          </p:nvSpPr>
          <p:spPr>
            <a:xfrm rot="19996387">
              <a:off x="3641325" y="2788335"/>
              <a:ext cx="864096" cy="24585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2067" name="Picture 19" descr="http://www.clker.com/cliparts/X/2/E/z/x/F/orange-comb-hi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298" y="2623103"/>
              <a:ext cx="623804" cy="56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Diagram poteka: proces 18"/>
          <p:cNvSpPr/>
          <p:nvPr/>
        </p:nvSpPr>
        <p:spPr>
          <a:xfrm>
            <a:off x="4576412" y="2276872"/>
            <a:ext cx="270559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Zaobljeni pravokotnik 31"/>
          <p:cNvSpPr/>
          <p:nvPr/>
        </p:nvSpPr>
        <p:spPr>
          <a:xfrm rot="4704337">
            <a:off x="4771778" y="3066390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330084" y="2527417"/>
            <a:ext cx="762741" cy="3838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/>
          <p:cNvSpPr/>
          <p:nvPr/>
        </p:nvSpPr>
        <p:spPr>
          <a:xfrm>
            <a:off x="4364038" y="1702041"/>
            <a:ext cx="648072" cy="77408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3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79" y="2620144"/>
            <a:ext cx="1635873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una 3"/>
          <p:cNvSpPr/>
          <p:nvPr/>
        </p:nvSpPr>
        <p:spPr>
          <a:xfrm rot="9758509">
            <a:off x="4556064" y="1452552"/>
            <a:ext cx="792088" cy="1703520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7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5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5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78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3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Pravokoten oblaček 28"/>
          <p:cNvSpPr/>
          <p:nvPr/>
        </p:nvSpPr>
        <p:spPr>
          <a:xfrm>
            <a:off x="1525418" y="486812"/>
            <a:ext cx="1584176" cy="769864"/>
          </a:xfrm>
          <a:prstGeom prst="wedgeRectCallout">
            <a:avLst>
              <a:gd name="adj1" fmla="val -11682"/>
              <a:gd name="adj2" fmla="val 813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Diana…bi se poročila z menoj?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0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Zaokrožen pravokotni oblaček 29"/>
          <p:cNvSpPr/>
          <p:nvPr/>
        </p:nvSpPr>
        <p:spPr>
          <a:xfrm>
            <a:off x="376120" y="818982"/>
            <a:ext cx="1005132" cy="664352"/>
          </a:xfrm>
          <a:prstGeom prst="wedgeRoundRectCallout">
            <a:avLst>
              <a:gd name="adj1" fmla="val 39076"/>
              <a:gd name="adj2" fmla="val 7592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Da! Seveda!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Skupina 27"/>
          <p:cNvGrpSpPr/>
          <p:nvPr/>
        </p:nvGrpSpPr>
        <p:grpSpPr>
          <a:xfrm>
            <a:off x="831120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548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Skupina 27"/>
          <p:cNvGrpSpPr/>
          <p:nvPr/>
        </p:nvGrpSpPr>
        <p:grpSpPr>
          <a:xfrm>
            <a:off x="960263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23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Skupina 27"/>
          <p:cNvGrpSpPr/>
          <p:nvPr/>
        </p:nvGrpSpPr>
        <p:grpSpPr>
          <a:xfrm>
            <a:off x="1117888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45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43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045793" y="1208171"/>
            <a:ext cx="4761102" cy="2711422"/>
            <a:chOff x="1331640" y="440979"/>
            <a:chExt cx="4761102" cy="2711422"/>
          </a:xfrm>
        </p:grpSpPr>
        <p:pic>
          <p:nvPicPr>
            <p:cNvPr id="11" name="Picture 2" descr="http://fc08.deviantart.net/fs70/f/2012/198/3/5/one_direction_png_by_vashappenincarrots-d57lpd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440979"/>
              <a:ext cx="4761102" cy="271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goodmenproject.com/wp-content/uploads/2013/11/mustache-161330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011" y="1326410"/>
              <a:ext cx="249216" cy="127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Skupina 27"/>
          <p:cNvGrpSpPr/>
          <p:nvPr/>
        </p:nvGrpSpPr>
        <p:grpSpPr>
          <a:xfrm>
            <a:off x="1247031" y="1546122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94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2" y="1175909"/>
            <a:ext cx="3846909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2" y="1175909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72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2" y="1305541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832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2" y="1420938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84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1" y="153031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58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2" y="1642679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67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82" y="1844536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268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31" y="2026842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646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431" y="2226041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14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82" y="2388041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24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7" y="2597194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3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7" y="2759225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169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824084" y="39826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9167296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7" y="1175910"/>
            <a:ext cx="914479" cy="2712955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1325664" y="1530313"/>
            <a:ext cx="1285638" cy="2314178"/>
            <a:chOff x="7298054" y="1107904"/>
            <a:chExt cx="1625667" cy="2950785"/>
          </a:xfrm>
        </p:grpSpPr>
        <p:grpSp>
          <p:nvGrpSpPr>
            <p:cNvPr id="27" name="Skupina 26"/>
            <p:cNvGrpSpPr/>
            <p:nvPr/>
          </p:nvGrpSpPr>
          <p:grpSpPr>
            <a:xfrm>
              <a:off x="7822848" y="1107904"/>
              <a:ext cx="807573" cy="1583251"/>
              <a:chOff x="6270091" y="1323200"/>
              <a:chExt cx="1416340" cy="2448014"/>
            </a:xfrm>
          </p:grpSpPr>
          <p:sp>
            <p:nvSpPr>
              <p:cNvPr id="22" name="Elipsa 21"/>
              <p:cNvSpPr/>
              <p:nvPr/>
            </p:nvSpPr>
            <p:spPr>
              <a:xfrm>
                <a:off x="6401707" y="2476968"/>
                <a:ext cx="975434" cy="43577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10" name="Zaobljeni pravokotnik 9"/>
              <p:cNvSpPr/>
              <p:nvPr/>
            </p:nvSpPr>
            <p:spPr>
              <a:xfrm rot="1170220">
                <a:off x="6270091" y="2557942"/>
                <a:ext cx="281140" cy="118024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0" name="Zaobljeni pravokotnik 19"/>
              <p:cNvSpPr/>
              <p:nvPr/>
            </p:nvSpPr>
            <p:spPr>
              <a:xfrm rot="20459653">
                <a:off x="7262646" y="2585445"/>
                <a:ext cx="297146" cy="118576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sp>
            <p:nvSpPr>
              <p:cNvPr id="25" name="Elipsa 24"/>
              <p:cNvSpPr/>
              <p:nvPr/>
            </p:nvSpPr>
            <p:spPr>
              <a:xfrm>
                <a:off x="6569710" y="1566783"/>
                <a:ext cx="725858" cy="77914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  <p:pic>
            <p:nvPicPr>
              <p:cNvPr id="24" name="Picture 8" descr="http://static.chickensmoothie.com/item/1443&amp;p=6213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2395" y="1323200"/>
                <a:ext cx="1284036" cy="124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Pravokotnik 25"/>
              <p:cNvSpPr/>
              <p:nvPr/>
            </p:nvSpPr>
            <p:spPr>
              <a:xfrm>
                <a:off x="6775262" y="2221023"/>
                <a:ext cx="286395" cy="43204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pic>
          <p:nvPicPr>
            <p:cNvPr id="23" name="Picture 4" descr="http://static.trendme.net/temp/thumbs/280-420-2-90/haljina_Haljine-sandra24-full-7927-289588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4" y="2051134"/>
              <a:ext cx="1625667" cy="2007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7" y="3057270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4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23622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604448" y="-100309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325664" y="1175910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23622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604448" y="-100309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325664" y="1175910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3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23622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604448" y="-100309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325664" y="1175910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23622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604448" y="-100309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325664" y="1175910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23622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604448" y="-100309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325664" y="1175910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7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23622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604448" y="-100309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325664" y="1175910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8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23622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604448" y="-100309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325664" y="1175910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423622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604448" y="-100309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325664" y="1175910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9" name="Skupina 18"/>
          <p:cNvGrpSpPr/>
          <p:nvPr/>
        </p:nvGrpSpPr>
        <p:grpSpPr>
          <a:xfrm>
            <a:off x="-3927597" y="0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208094" y="-89805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sp>
        <p:nvSpPr>
          <p:cNvPr id="21" name="Elipsa 20"/>
          <p:cNvSpPr/>
          <p:nvPr/>
        </p:nvSpPr>
        <p:spPr>
          <a:xfrm>
            <a:off x="475512" y="3501008"/>
            <a:ext cx="2570390" cy="40845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1325664" y="1175910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3204139" y="-24224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7668344" y="-99439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Slika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86" y="3501483"/>
            <a:ext cx="3846909" cy="2712955"/>
          </a:xfrm>
          <a:prstGeom prst="rect">
            <a:avLst/>
          </a:prstGeom>
        </p:spPr>
      </p:pic>
      <p:sp>
        <p:nvSpPr>
          <p:cNvPr id="31" name="Zaobljeni pravokotnik 30"/>
          <p:cNvSpPr/>
          <p:nvPr/>
        </p:nvSpPr>
        <p:spPr>
          <a:xfrm>
            <a:off x="3045902" y="3501008"/>
            <a:ext cx="5007953" cy="35923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8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2614035" y="-8757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673356" y="-88008"/>
            <a:ext cx="5302344" cy="3978670"/>
            <a:chOff x="4442734" y="-5907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4461308" y="-5907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4442734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2333825" y="1889896"/>
            <a:ext cx="4014975" cy="475368"/>
            <a:chOff x="1619672" y="1153432"/>
            <a:chExt cx="4014975" cy="475368"/>
          </a:xfrm>
        </p:grpSpPr>
        <p:pic>
          <p:nvPicPr>
            <p:cNvPr id="12" name="Picture 4" descr="https://lh3.googleusercontent.com/-wD2evriQEes/UYb5_WtbT9I/AAAAAAAAAWs/d2bv3qHUG6o/s0-d/Mustache_20TN_original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345058"/>
              <a:ext cx="277477" cy="283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iconfeed.com/img/mustach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153432"/>
              <a:ext cx="324036" cy="33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4.bp.blogspot.com/-i8l0NXvKHsc/UAAtouwPa-I/AAAAAAAAA4o/mnfzOVnfPm0/s400/Mustache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529" y="1308554"/>
              <a:ext cx="180391" cy="10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1.bp.blogspot.com/-BP-3aTw3F5c/TvtTARwQppI/AAAAAAAAC9E/qVhNjEydb_A/s1600/Mustache4BTFC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90378"/>
              <a:ext cx="198551" cy="19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Pravokoten oblaček 12"/>
          <p:cNvSpPr/>
          <p:nvPr/>
        </p:nvSpPr>
        <p:spPr>
          <a:xfrm>
            <a:off x="3286186" y="201079"/>
            <a:ext cx="2136305" cy="1162011"/>
          </a:xfrm>
          <a:prstGeom prst="wedgeRectCallout">
            <a:avLst>
              <a:gd name="adj1" fmla="val -54100"/>
              <a:gd name="adj2" fmla="val 954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</a:rPr>
              <a:t>Adijo</a:t>
            </a:r>
            <a:r>
              <a:rPr lang="sl-SI" dirty="0" smtClean="0">
                <a:solidFill>
                  <a:schemeClr val="tx1"/>
                </a:solidFill>
              </a:rPr>
              <a:t> in hvala vsem, da ste prišli na koncert! Radi vas imamo!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1681341" y="0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872783" y="-24224"/>
            <a:ext cx="5302344" cy="3978670"/>
            <a:chOff x="3642161" y="4707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42161" y="4707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42161" y="107324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03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1554527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5261623" y="-24224"/>
            <a:ext cx="5307301" cy="3978670"/>
            <a:chOff x="3611704" y="26096"/>
            <a:chExt cx="5307301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16661" y="1044010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80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869762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651073" y="-32270"/>
            <a:ext cx="5307301" cy="3978670"/>
            <a:chOff x="3611704" y="26096"/>
            <a:chExt cx="5307301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16661" y="1136757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40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8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467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7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0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979" y="1171495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0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29256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140" y="1129256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2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708" y="1129256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9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89" y="1129256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7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9256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4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65903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1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88" y="979728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2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73450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0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76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22" y="768542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7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209" y="706074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31" y="761004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9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652" y="768542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36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68" y="873450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747" y="979728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7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40" y="1071883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5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54" y="1175474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98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53" y="1276374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8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6" y="1366160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7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906" y="1313455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3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7574" y="1141678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466" name="Picture 2" descr="http://i1.wp.com/gamerwife.com/wp-content/uploads/2013/07/JetpackUnicorn.png?resize=490%2C3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786" y="900900"/>
            <a:ext cx="2600696" cy="19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-180528" y="3501008"/>
            <a:ext cx="9505056" cy="3816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1" name="Skupina 10"/>
          <p:cNvGrpSpPr/>
          <p:nvPr/>
        </p:nvGrpSpPr>
        <p:grpSpPr>
          <a:xfrm>
            <a:off x="1325664" y="1222081"/>
            <a:ext cx="1780562" cy="2712955"/>
            <a:chOff x="1325664" y="1175910"/>
            <a:chExt cx="1780562" cy="2712955"/>
          </a:xfrm>
        </p:grpSpPr>
        <p:pic>
          <p:nvPicPr>
            <p:cNvPr id="29" name="Slika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747" y="1175910"/>
              <a:ext cx="914479" cy="2712955"/>
            </a:xfrm>
            <a:prstGeom prst="rect">
              <a:avLst/>
            </a:prstGeom>
          </p:spPr>
        </p:pic>
        <p:grpSp>
          <p:nvGrpSpPr>
            <p:cNvPr id="28" name="Skupina 27"/>
            <p:cNvGrpSpPr/>
            <p:nvPr/>
          </p:nvGrpSpPr>
          <p:grpSpPr>
            <a:xfrm>
              <a:off x="1325664" y="1530313"/>
              <a:ext cx="1285638" cy="2314178"/>
              <a:chOff x="7298054" y="1107904"/>
              <a:chExt cx="1625667" cy="2950785"/>
            </a:xfrm>
          </p:grpSpPr>
          <p:grpSp>
            <p:nvGrpSpPr>
              <p:cNvPr id="27" name="Skupina 26"/>
              <p:cNvGrpSpPr/>
              <p:nvPr/>
            </p:nvGrpSpPr>
            <p:grpSpPr>
              <a:xfrm>
                <a:off x="7822848" y="1107904"/>
                <a:ext cx="807573" cy="1583251"/>
                <a:chOff x="6270091" y="1323200"/>
                <a:chExt cx="1416340" cy="2448014"/>
              </a:xfrm>
            </p:grpSpPr>
            <p:sp>
              <p:nvSpPr>
                <p:cNvPr id="22" name="Elipsa 21"/>
                <p:cNvSpPr/>
                <p:nvPr/>
              </p:nvSpPr>
              <p:spPr>
                <a:xfrm>
                  <a:off x="6401707" y="2476968"/>
                  <a:ext cx="975434" cy="43577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10" name="Zaobljeni pravokotnik 9"/>
                <p:cNvSpPr/>
                <p:nvPr/>
              </p:nvSpPr>
              <p:spPr>
                <a:xfrm rot="1170220">
                  <a:off x="6270091" y="2557942"/>
                  <a:ext cx="281140" cy="118024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0" name="Zaobljeni pravokotnik 19"/>
                <p:cNvSpPr/>
                <p:nvPr/>
              </p:nvSpPr>
              <p:spPr>
                <a:xfrm rot="20459653">
                  <a:off x="7262646" y="2585445"/>
                  <a:ext cx="297146" cy="1185769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sp>
              <p:nvSpPr>
                <p:cNvPr id="25" name="Elipsa 24"/>
                <p:cNvSpPr/>
                <p:nvPr/>
              </p:nvSpPr>
              <p:spPr>
                <a:xfrm>
                  <a:off x="6569710" y="1566783"/>
                  <a:ext cx="725858" cy="779142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  <p:pic>
              <p:nvPicPr>
                <p:cNvPr id="24" name="Picture 8" descr="http://static.chickensmoothie.com/item/1443&amp;p=6213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2395" y="1323200"/>
                  <a:ext cx="1284036" cy="124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Pravokotnik 25"/>
                <p:cNvSpPr/>
                <p:nvPr/>
              </p:nvSpPr>
              <p:spPr>
                <a:xfrm>
                  <a:off x="6775262" y="2221023"/>
                  <a:ext cx="286395" cy="43204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l-SI"/>
                </a:p>
              </p:txBody>
            </p:sp>
          </p:grpSp>
          <p:pic>
            <p:nvPicPr>
              <p:cNvPr id="23" name="Picture 4" descr="http://static.trendme.net/temp/thumbs/280-420-2-90/haljina_Haljine-sandra24-full-7927-289588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8054" y="2051134"/>
                <a:ext cx="1625667" cy="200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2" descr="http://pubpages.unh.edu/~lbascom/images/stage_ligh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" y="-45613"/>
            <a:ext cx="1979712" cy="13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pubpages.unh.edu/~lbascom/images/stage_ligh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9271" y="-24224"/>
            <a:ext cx="1834729" cy="143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Skupina 18"/>
          <p:cNvGrpSpPr/>
          <p:nvPr/>
        </p:nvGrpSpPr>
        <p:grpSpPr>
          <a:xfrm>
            <a:off x="-420304" y="-52312"/>
            <a:ext cx="5224101" cy="3978670"/>
            <a:chOff x="-148044" y="-68711"/>
            <a:chExt cx="4998535" cy="3978670"/>
          </a:xfrm>
        </p:grpSpPr>
        <p:sp>
          <p:nvSpPr>
            <p:cNvPr id="5" name="Pravokotnik 4"/>
            <p:cNvSpPr/>
            <p:nvPr/>
          </p:nvSpPr>
          <p:spPr>
            <a:xfrm>
              <a:off x="-148044" y="-68711"/>
              <a:ext cx="4606872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PoljeZBesedilom 8"/>
            <p:cNvSpPr txBox="1"/>
            <p:nvPr/>
          </p:nvSpPr>
          <p:spPr>
            <a:xfrm>
              <a:off x="94635" y="1210285"/>
              <a:ext cx="4755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err="1" smtClean="0">
                  <a:latin typeface="OneDirection" panose="02000603000000000000" pitchFamily="2" charset="0"/>
                </a:rPr>
                <a:t>Niall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and</a:t>
              </a:r>
              <a:r>
                <a:rPr lang="sl-SI" sz="6000" dirty="0" smtClean="0">
                  <a:latin typeface="OneDirection" panose="02000603000000000000" pitchFamily="2" charset="0"/>
                </a:rPr>
                <a:t> </a:t>
              </a:r>
              <a:r>
                <a:rPr lang="sl-SI" sz="6000" dirty="0" err="1" smtClean="0">
                  <a:latin typeface="OneDirection" panose="02000603000000000000" pitchFamily="2" charset="0"/>
                </a:rPr>
                <a:t>th</a:t>
              </a:r>
              <a:endParaRPr lang="sl-SI" sz="6000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368336" y="-43634"/>
            <a:ext cx="5302344" cy="3978670"/>
            <a:chOff x="3608256" y="26096"/>
            <a:chExt cx="5302344" cy="3978670"/>
          </a:xfrm>
        </p:grpSpPr>
        <p:sp>
          <p:nvSpPr>
            <p:cNvPr id="8" name="Pravokotnik 7"/>
            <p:cNvSpPr/>
            <p:nvPr/>
          </p:nvSpPr>
          <p:spPr>
            <a:xfrm>
              <a:off x="3611704" y="26096"/>
              <a:ext cx="4707704" cy="397867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7" name="PoljeZBesedilom 16"/>
            <p:cNvSpPr txBox="1"/>
            <p:nvPr/>
          </p:nvSpPr>
          <p:spPr>
            <a:xfrm>
              <a:off x="3608256" y="1141613"/>
              <a:ext cx="53023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6000" dirty="0" smtClean="0">
                  <a:latin typeface="OneDirection" panose="02000603000000000000" pitchFamily="2" charset="0"/>
                </a:rPr>
                <a:t>E </a:t>
              </a:r>
              <a:r>
                <a:rPr lang="sl-SI" sz="6000" dirty="0" smtClean="0"/>
                <a:t> </a:t>
              </a:r>
              <a:r>
                <a:rPr lang="sl-SI" sz="7200" b="1" dirty="0" err="1" smtClean="0">
                  <a:latin typeface="OneDirection" panose="02000603000000000000" pitchFamily="2" charset="0"/>
                </a:rPr>
                <a:t>potatoes</a:t>
              </a:r>
              <a:endParaRPr lang="sl-SI" sz="7200" b="1" dirty="0">
                <a:latin typeface="OneDirection" panose="02000603000000000000" pitchFamily="2" charset="0"/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-1260648" y="3717032"/>
            <a:ext cx="11229975" cy="3702779"/>
            <a:chOff x="-1260648" y="3717032"/>
            <a:chExt cx="11229975" cy="3702779"/>
          </a:xfrm>
        </p:grpSpPr>
        <p:pic>
          <p:nvPicPr>
            <p:cNvPr id="1026" name="Picture 2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0648" y="3717032"/>
              <a:ext cx="11229975" cy="3702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www.buzzbus.com/images/party-peop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168" y="3725124"/>
              <a:ext cx="7795420" cy="33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85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4078941" y="2134694"/>
            <a:ext cx="1260140" cy="2129539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28" name="HERE COMES THE BRIDE - Electric Guitar METAL Version - (BRIDAL CHORUS) ro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77609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4020651" y="2150056"/>
            <a:ext cx="1429163" cy="2301689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984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884242" y="2181785"/>
            <a:ext cx="1563726" cy="2462775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35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806901" y="2275261"/>
            <a:ext cx="1719029" cy="2708927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735006" y="2310731"/>
            <a:ext cx="1845219" cy="2887652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50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584839" y="2341602"/>
            <a:ext cx="2043279" cy="3080247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422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ircle/>
      </p:transition>
    </mc:Choice>
    <mc:Fallback xmlns="">
      <p:transition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596442" y="2404250"/>
            <a:ext cx="2193446" cy="324763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7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559163" y="2425031"/>
            <a:ext cx="2271702" cy="3545030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48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523898" y="2494238"/>
            <a:ext cx="2380989" cy="3884289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05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523898" y="2494238"/>
            <a:ext cx="2560270" cy="4175122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59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616452" y="2564904"/>
            <a:ext cx="2827756" cy="4378920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05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662384" y="2708920"/>
            <a:ext cx="2997847" cy="4540546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021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761814" y="2708920"/>
            <a:ext cx="3186450" cy="4724266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27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737855" y="2923169"/>
            <a:ext cx="3370861" cy="4868282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35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684436" y="3047732"/>
            <a:ext cx="3570449" cy="5154539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20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631556" y="3162351"/>
            <a:ext cx="3676748" cy="5291442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140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379369" cy="7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08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8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2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0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60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252536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AutoShape 9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155575" y="-28416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11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307975" y="-26892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3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460375" y="-25368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grpSp>
        <p:nvGrpSpPr>
          <p:cNvPr id="3" name="Skupina 2"/>
          <p:cNvGrpSpPr/>
          <p:nvPr/>
        </p:nvGrpSpPr>
        <p:grpSpPr>
          <a:xfrm rot="1841204">
            <a:off x="3305698" y="2369161"/>
            <a:ext cx="1185123" cy="560384"/>
            <a:chOff x="3320298" y="2623103"/>
            <a:chExt cx="1185123" cy="560384"/>
          </a:xfrm>
        </p:grpSpPr>
        <p:sp>
          <p:nvSpPr>
            <p:cNvPr id="26" name="Zaobljeni pravokotnik 25"/>
            <p:cNvSpPr/>
            <p:nvPr/>
          </p:nvSpPr>
          <p:spPr>
            <a:xfrm rot="19996387">
              <a:off x="3641325" y="2788335"/>
              <a:ext cx="864096" cy="24585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2067" name="Picture 19" descr="http://www.clker.com/cliparts/X/2/E/z/x/F/orange-comb-hi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298" y="2623103"/>
              <a:ext cx="623804" cy="56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Diagram poteka: proces 18"/>
          <p:cNvSpPr/>
          <p:nvPr/>
        </p:nvSpPr>
        <p:spPr>
          <a:xfrm>
            <a:off x="4576412" y="2276872"/>
            <a:ext cx="270559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Zaobljeni pravokotnik 31"/>
          <p:cNvSpPr/>
          <p:nvPr/>
        </p:nvSpPr>
        <p:spPr>
          <a:xfrm rot="4704337">
            <a:off x="4771778" y="3066390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330084" y="2527417"/>
            <a:ext cx="762741" cy="3838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/>
          <p:cNvSpPr/>
          <p:nvPr/>
        </p:nvSpPr>
        <p:spPr>
          <a:xfrm>
            <a:off x="4364038" y="1702041"/>
            <a:ext cx="648072" cy="77408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3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79" y="2620144"/>
            <a:ext cx="1635873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una 3"/>
          <p:cNvSpPr/>
          <p:nvPr/>
        </p:nvSpPr>
        <p:spPr>
          <a:xfrm rot="9758509">
            <a:off x="4556064" y="1452552"/>
            <a:ext cx="792088" cy="1703520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3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6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7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8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319626" y="3530678"/>
            <a:ext cx="1626097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William ali vzameš </a:t>
            </a:r>
            <a:r>
              <a:rPr lang="sl-SI" dirty="0">
                <a:solidFill>
                  <a:schemeClr val="tx1"/>
                </a:solidFill>
              </a:rPr>
              <a:t>D</a:t>
            </a:r>
            <a:r>
              <a:rPr lang="sl-SI" dirty="0" smtClean="0">
                <a:solidFill>
                  <a:schemeClr val="tx1"/>
                </a:solidFill>
              </a:rPr>
              <a:t>iano za ženo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Pravokoten oblaček 4"/>
          <p:cNvSpPr/>
          <p:nvPr/>
        </p:nvSpPr>
        <p:spPr>
          <a:xfrm>
            <a:off x="2185298" y="3014715"/>
            <a:ext cx="642145" cy="509777"/>
          </a:xfrm>
          <a:prstGeom prst="wedgeRectCallout">
            <a:avLst>
              <a:gd name="adj1" fmla="val 67647"/>
              <a:gd name="adj2" fmla="val 1164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8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3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18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ircle/>
      </p:transition>
    </mc:Choice>
    <mc:Fallback xmlns="">
      <p:transition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5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-142933" y="3950818"/>
            <a:ext cx="9289032" cy="2933503"/>
            <a:chOff x="-33397" y="4068513"/>
            <a:chExt cx="9289032" cy="2933503"/>
          </a:xfrm>
        </p:grpSpPr>
        <p:sp>
          <p:nvSpPr>
            <p:cNvPr id="2" name="Pravokotnik 1"/>
            <p:cNvSpPr/>
            <p:nvPr/>
          </p:nvSpPr>
          <p:spPr>
            <a:xfrm>
              <a:off x="-33397" y="4077072"/>
              <a:ext cx="9289032" cy="29249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" name="Diagram poteka: ročna operacija 3"/>
            <p:cNvSpPr/>
            <p:nvPr/>
          </p:nvSpPr>
          <p:spPr>
            <a:xfrm rot="10800000">
              <a:off x="2771800" y="4068513"/>
              <a:ext cx="3888432" cy="2880320"/>
            </a:xfrm>
            <a:prstGeom prst="flowChartManualOperation">
              <a:avLst/>
            </a:prstGeom>
            <a:solidFill>
              <a:srgbClr val="FF4F4F"/>
            </a:solidFill>
            <a:ln>
              <a:solidFill>
                <a:srgbClr val="FF4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26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officialrestaurantcity.files.wordpress.com/2010/05/wedding-flowers-floor.png?w=4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1" y="4973958"/>
              <a:ext cx="1884041" cy="188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Zakasnitev 39"/>
          <p:cNvSpPr/>
          <p:nvPr/>
        </p:nvSpPr>
        <p:spPr>
          <a:xfrm rot="16200000">
            <a:off x="6477957" y="1315760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Zakasnitev 40"/>
          <p:cNvSpPr/>
          <p:nvPr/>
        </p:nvSpPr>
        <p:spPr>
          <a:xfrm rot="16200000">
            <a:off x="819066" y="1430378"/>
            <a:ext cx="2202279" cy="1261664"/>
          </a:xfrm>
          <a:prstGeom prst="flowChartDelay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Zakasnitev 20"/>
          <p:cNvSpPr/>
          <p:nvPr/>
        </p:nvSpPr>
        <p:spPr>
          <a:xfrm rot="16200000">
            <a:off x="3103948" y="1268049"/>
            <a:ext cx="3040701" cy="2307972"/>
          </a:xfrm>
          <a:prstGeom prst="flowChartDelay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3" name="Raven povezovalnik 22"/>
          <p:cNvCxnSpPr/>
          <p:nvPr/>
        </p:nvCxnSpPr>
        <p:spPr>
          <a:xfrm>
            <a:off x="4620292" y="901684"/>
            <a:ext cx="37324" cy="3040702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Skupina 17"/>
          <p:cNvGrpSpPr/>
          <p:nvPr/>
        </p:nvGrpSpPr>
        <p:grpSpPr>
          <a:xfrm>
            <a:off x="3440596" y="3429000"/>
            <a:ext cx="3811262" cy="5419678"/>
            <a:chOff x="4355976" y="1400911"/>
            <a:chExt cx="2054817" cy="3194547"/>
          </a:xfrm>
        </p:grpSpPr>
        <p:sp>
          <p:nvSpPr>
            <p:cNvPr id="14" name="Elipsa 13"/>
            <p:cNvSpPr/>
            <p:nvPr/>
          </p:nvSpPr>
          <p:spPr>
            <a:xfrm>
              <a:off x="5220072" y="2060848"/>
              <a:ext cx="393382" cy="36004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50532" name="Picture 4" descr="http://www.bristol-wedding-dress.co.uk/wp-content/uploads/2013/07/bristol-dres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931162"/>
              <a:ext cx="2054817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Elipsa 14"/>
            <p:cNvSpPr/>
            <p:nvPr/>
          </p:nvSpPr>
          <p:spPr>
            <a:xfrm>
              <a:off x="5220072" y="1556792"/>
              <a:ext cx="393382" cy="50405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0" name="Picture 16" descr="http://officialpetsociety.files.wordpress.com/2010/05/sweet-curls-wig.png?w=4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91" y="1400911"/>
              <a:ext cx="731944" cy="7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Zaobljeni pravokotnik 15"/>
            <p:cNvSpPr/>
            <p:nvPr/>
          </p:nvSpPr>
          <p:spPr>
            <a:xfrm rot="1599374">
              <a:off x="5404970" y="2098399"/>
              <a:ext cx="151207" cy="68799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6" name="Zaobljeni pravokotnik 25"/>
            <p:cNvSpPr/>
            <p:nvPr/>
          </p:nvSpPr>
          <p:spPr>
            <a:xfrm rot="20721179">
              <a:off x="5225137" y="2114831"/>
              <a:ext cx="148884" cy="64896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1044" name="Picture 20" descr="https://s3.amazonaws.com/fotor.onlineresource.w/08b42bb9b4d44d84bbb5f7c75fe07614/08b42bb9b4d44d84bbb5f7c75fe07614_p_40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80092">
              <a:off x="5158288" y="2328585"/>
              <a:ext cx="503429" cy="60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aobljeni pravokotnik 16"/>
            <p:cNvSpPr/>
            <p:nvPr/>
          </p:nvSpPr>
          <p:spPr>
            <a:xfrm>
              <a:off x="5352952" y="2776965"/>
              <a:ext cx="127621" cy="9680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562350" y="3290705"/>
            <a:ext cx="2011674" cy="4608512"/>
            <a:chOff x="2604753" y="3284984"/>
            <a:chExt cx="2011674" cy="4608512"/>
          </a:xfrm>
        </p:grpSpPr>
        <p:sp>
          <p:nvSpPr>
            <p:cNvPr id="11" name="Elipsa 10"/>
            <p:cNvSpPr/>
            <p:nvPr/>
          </p:nvSpPr>
          <p:spPr>
            <a:xfrm>
              <a:off x="3124636" y="3848149"/>
              <a:ext cx="916374" cy="116502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" name="Pravokotnik 11"/>
            <p:cNvSpPr/>
            <p:nvPr/>
          </p:nvSpPr>
          <p:spPr>
            <a:xfrm>
              <a:off x="3438807" y="4856263"/>
              <a:ext cx="288032" cy="3960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Zaokroži kota na isti strani pravokotnika 9"/>
            <p:cNvSpPr/>
            <p:nvPr/>
          </p:nvSpPr>
          <p:spPr>
            <a:xfrm>
              <a:off x="2771800" y="5157192"/>
              <a:ext cx="1622046" cy="2736304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tx1"/>
                </a:solidFill>
              </a:endParaRPr>
            </a:p>
          </p:txBody>
        </p:sp>
        <p:pic>
          <p:nvPicPr>
            <p:cNvPr id="1030" name="Picture 6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753" y="3284984"/>
              <a:ext cx="2011674" cy="201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846" y="3668661"/>
              <a:ext cx="1524000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767" y="4022348"/>
              <a:ext cx="1008111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583097">
              <a:off x="3258786" y="4310608"/>
              <a:ext cx="648072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officialpetsociety.files.wordpress.com/2010/02/stylish-male-wi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517" y="4038658"/>
              <a:ext cx="285322" cy="1002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Pravokoten oblaček 2"/>
          <p:cNvSpPr/>
          <p:nvPr/>
        </p:nvSpPr>
        <p:spPr>
          <a:xfrm>
            <a:off x="6190655" y="3423177"/>
            <a:ext cx="1755070" cy="1038417"/>
          </a:xfrm>
          <a:prstGeom prst="wedgeRectCallout">
            <a:avLst>
              <a:gd name="adj1" fmla="val 116716"/>
              <a:gd name="adj2" fmla="val 855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Diana ali vzameš Williama za moža.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0" name="Pravokoten oblaček 29"/>
          <p:cNvSpPr/>
          <p:nvPr/>
        </p:nvSpPr>
        <p:spPr>
          <a:xfrm>
            <a:off x="5813564" y="2510263"/>
            <a:ext cx="642145" cy="509777"/>
          </a:xfrm>
          <a:prstGeom prst="wedgeRectCallout">
            <a:avLst>
              <a:gd name="adj1" fmla="val -62308"/>
              <a:gd name="adj2" fmla="val 147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5" name="Srce 4"/>
          <p:cNvSpPr/>
          <p:nvPr/>
        </p:nvSpPr>
        <p:spPr>
          <a:xfrm>
            <a:off x="-4068960" y="-3905523"/>
            <a:ext cx="16729341" cy="16053112"/>
          </a:xfrm>
          <a:prstGeom prst="hear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7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856196" y="1916832"/>
            <a:ext cx="80362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9600" dirty="0" smtClean="0">
                <a:latin typeface="Edwardian Script ITC" panose="030303020407070D0804" pitchFamily="66" charset="0"/>
                <a:cs typeface="Arabic Typesetting" panose="03020402040406030203" pitchFamily="66" charset="-78"/>
              </a:rPr>
              <a:t>In </a:t>
            </a:r>
            <a:r>
              <a:rPr lang="sl-SI" sz="9600" i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ž</a:t>
            </a:r>
            <a:r>
              <a:rPr lang="sl-SI" sz="9600" dirty="0" smtClean="0">
                <a:latin typeface="Edwardian Script ITC" panose="030303020407070D0804" pitchFamily="66" charset="0"/>
                <a:cs typeface="Arabic Typesetting" panose="03020402040406030203" pitchFamily="66" charset="-78"/>
              </a:rPr>
              <a:t>ivela sta sre</a:t>
            </a:r>
            <a:r>
              <a:rPr lang="sl-SI" sz="9600" i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č</a:t>
            </a:r>
            <a:r>
              <a:rPr lang="sl-SI" sz="9600" dirty="0" smtClean="0">
                <a:latin typeface="Edwardian Script ITC" panose="030303020407070D0804" pitchFamily="66" charset="0"/>
                <a:cs typeface="Arabic Typesetting" panose="03020402040406030203" pitchFamily="66" charset="-78"/>
              </a:rPr>
              <a:t>no do konca svojih dni …</a:t>
            </a:r>
            <a:endParaRPr lang="sl-SI" sz="9600" dirty="0">
              <a:latin typeface="Edwardian Script ITC" panose="030303020407070D0804" pitchFamily="66" charset="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80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827584" y="1221652"/>
            <a:ext cx="75608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 smtClean="0">
                <a:latin typeface="Edwardian Script ITC" panose="030303020407070D0804" pitchFamily="66" charset="0"/>
                <a:cs typeface="Times New Roman" panose="02020603050405020304" pitchFamily="18" charset="0"/>
              </a:rPr>
              <a:t>Avtorici: Aleksandra Nuni</a:t>
            </a:r>
            <a:r>
              <a:rPr lang="sl-SI" sz="32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ć</a:t>
            </a:r>
            <a:r>
              <a:rPr lang="sl-SI" sz="3200" b="1" dirty="0" smtClean="0">
                <a:latin typeface="Edwardian Script ITC" panose="030303020407070D0804" pitchFamily="66" charset="0"/>
                <a:cs typeface="Times New Roman" panose="02020603050405020304" pitchFamily="18" charset="0"/>
              </a:rPr>
              <a:t> in Nina Mislej</a:t>
            </a:r>
          </a:p>
          <a:p>
            <a:pPr algn="ctr"/>
            <a:r>
              <a:rPr lang="sl-SI" sz="2000" dirty="0" smtClean="0">
                <a:latin typeface="Edwardian Script ITC" panose="030303020407070D0804" pitchFamily="66" charset="0"/>
                <a:cs typeface="Times New Roman" panose="02020603050405020304" pitchFamily="18" charset="0"/>
              </a:rPr>
              <a:t>Mentorici: Mojca Kristan in Urška Tušar</a:t>
            </a:r>
          </a:p>
          <a:p>
            <a:pPr algn="ctr"/>
            <a:endParaRPr lang="sl-SI" sz="2000" dirty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  <a:p>
            <a:pPr algn="ctr"/>
            <a:endParaRPr lang="sl-SI" sz="2000" dirty="0" smtClean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  <a:p>
            <a:pPr algn="ctr"/>
            <a:endParaRPr lang="sl-SI" sz="2000" dirty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sl-SI" sz="2800" b="1" dirty="0" smtClean="0">
                <a:latin typeface="Edwardian Script ITC" panose="030303020407070D0804" pitchFamily="66" charset="0"/>
                <a:cs typeface="Times New Roman" panose="02020603050405020304" pitchFamily="18" charset="0"/>
              </a:rPr>
              <a:t>OŠ Prestranek</a:t>
            </a:r>
          </a:p>
          <a:p>
            <a:pPr algn="ctr"/>
            <a:r>
              <a:rPr lang="sl-SI" sz="2000" dirty="0" smtClean="0">
                <a:latin typeface="Edwardian Script ITC" panose="030303020407070D0804" pitchFamily="66" charset="0"/>
                <a:cs typeface="Times New Roman" panose="02020603050405020304" pitchFamily="18" charset="0"/>
              </a:rPr>
              <a:t>April, 2014</a:t>
            </a:r>
          </a:p>
          <a:p>
            <a:pPr algn="ctr"/>
            <a:endParaRPr lang="sl-SI" sz="2000" dirty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  <a:p>
            <a:pPr algn="ctr"/>
            <a:endParaRPr lang="sl-SI" sz="2000" dirty="0" smtClean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  <a:p>
            <a:pPr algn="ctr"/>
            <a:endParaRPr lang="sl-SI" sz="2000" dirty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  <a:p>
            <a:pPr algn="ctr"/>
            <a:endParaRPr lang="sl-SI" sz="2000" dirty="0" smtClean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sl-SI" sz="2000" dirty="0" smtClean="0">
                <a:latin typeface="Edwardian Script ITC" panose="030303020407070D0804" pitchFamily="66" charset="0"/>
                <a:cs typeface="Times New Roman" panose="02020603050405020304" pitchFamily="18" charset="0"/>
              </a:rPr>
              <a:t>Glasba: </a:t>
            </a:r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Georges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 Bizet, </a:t>
            </a:r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Carmen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, poje </a:t>
            </a:r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Victoria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 Baker</a:t>
            </a:r>
          </a:p>
          <a:p>
            <a:pPr algn="ctr"/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Here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comes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the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bride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 - </a:t>
            </a:r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Electric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 </a:t>
            </a:r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Guitar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 Metal </a:t>
            </a:r>
            <a:r>
              <a:rPr lang="sl-SI" sz="2000" dirty="0" err="1">
                <a:latin typeface="Edwardian Script ITC" panose="030303020407070D0804" pitchFamily="66" charset="0"/>
                <a:cs typeface="Times New Roman" panose="02020603050405020304" pitchFamily="18" charset="0"/>
              </a:rPr>
              <a:t>Version</a:t>
            </a:r>
            <a:r>
              <a:rPr lang="sl-SI" sz="2000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, </a:t>
            </a:r>
            <a:r>
              <a:rPr lang="sl-SI" sz="2000" u="sng" dirty="0">
                <a:latin typeface="Edwardian Script ITC" panose="030303020407070D0804" pitchFamily="66" charset="0"/>
                <a:cs typeface="Times New Roman" panose="02020603050405020304" pitchFamily="18" charset="0"/>
              </a:rPr>
              <a:t>http://www.youtube.com/watch?v=90z5we_jnsk</a:t>
            </a:r>
            <a:endParaRPr lang="sl-SI" sz="2000" dirty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sl-SI" sz="2000" dirty="0" err="1" smtClean="0">
                <a:latin typeface="Edwardian Script ITC" panose="030303020407070D0804" pitchFamily="66" charset="0"/>
                <a:cs typeface="Times New Roman" panose="02020603050405020304" pitchFamily="18" charset="0"/>
              </a:rPr>
              <a:t>Kalimba</a:t>
            </a:r>
            <a:endParaRPr lang="sl-SI" sz="2000" dirty="0">
              <a:latin typeface="Edwardian Script ITC" panose="030303020407070D08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379369" cy="7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6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42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6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77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252536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AutoShape 9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155575" y="-28416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11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307975" y="-26892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3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460375" y="-25368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grpSp>
        <p:nvGrpSpPr>
          <p:cNvPr id="3" name="Skupina 2"/>
          <p:cNvGrpSpPr/>
          <p:nvPr/>
        </p:nvGrpSpPr>
        <p:grpSpPr>
          <a:xfrm rot="2741415">
            <a:off x="3329010" y="2247225"/>
            <a:ext cx="1185123" cy="560384"/>
            <a:chOff x="3320298" y="2623103"/>
            <a:chExt cx="1185123" cy="560384"/>
          </a:xfrm>
        </p:grpSpPr>
        <p:sp>
          <p:nvSpPr>
            <p:cNvPr id="26" name="Zaobljeni pravokotnik 25"/>
            <p:cNvSpPr/>
            <p:nvPr/>
          </p:nvSpPr>
          <p:spPr>
            <a:xfrm rot="19996387">
              <a:off x="3641325" y="2788335"/>
              <a:ext cx="864096" cy="24585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2067" name="Picture 19" descr="http://www.clker.com/cliparts/X/2/E/z/x/F/orange-comb-hi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298" y="2623103"/>
              <a:ext cx="623804" cy="56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Diagram poteka: proces 18"/>
          <p:cNvSpPr/>
          <p:nvPr/>
        </p:nvSpPr>
        <p:spPr>
          <a:xfrm>
            <a:off x="4576412" y="2276872"/>
            <a:ext cx="270559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Zaobljeni pravokotnik 31"/>
          <p:cNvSpPr/>
          <p:nvPr/>
        </p:nvSpPr>
        <p:spPr>
          <a:xfrm rot="4704337">
            <a:off x="4771778" y="3066390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330084" y="2527417"/>
            <a:ext cx="762741" cy="3838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/>
          <p:cNvSpPr/>
          <p:nvPr/>
        </p:nvSpPr>
        <p:spPr>
          <a:xfrm>
            <a:off x="4364038" y="1702041"/>
            <a:ext cx="648072" cy="77408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3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79" y="2620144"/>
            <a:ext cx="1635873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una 3"/>
          <p:cNvSpPr/>
          <p:nvPr/>
        </p:nvSpPr>
        <p:spPr>
          <a:xfrm rot="9758509">
            <a:off x="4556064" y="1452552"/>
            <a:ext cx="792088" cy="1703520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8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5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0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0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252536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AutoShape 9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155575" y="-28416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11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307975" y="-26892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3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460375" y="-25368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grpSp>
        <p:nvGrpSpPr>
          <p:cNvPr id="3" name="Skupina 2"/>
          <p:cNvGrpSpPr/>
          <p:nvPr/>
        </p:nvGrpSpPr>
        <p:grpSpPr>
          <a:xfrm rot="3909264">
            <a:off x="3480614" y="2117936"/>
            <a:ext cx="1185123" cy="560384"/>
            <a:chOff x="3320298" y="2623103"/>
            <a:chExt cx="1185123" cy="560384"/>
          </a:xfrm>
        </p:grpSpPr>
        <p:sp>
          <p:nvSpPr>
            <p:cNvPr id="26" name="Zaobljeni pravokotnik 25"/>
            <p:cNvSpPr/>
            <p:nvPr/>
          </p:nvSpPr>
          <p:spPr>
            <a:xfrm rot="19996387">
              <a:off x="3641325" y="2788335"/>
              <a:ext cx="864096" cy="24585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2067" name="Picture 19" descr="http://www.clker.com/cliparts/X/2/E/z/x/F/orange-comb-hi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298" y="2623103"/>
              <a:ext cx="623804" cy="56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Diagram poteka: proces 18"/>
          <p:cNvSpPr/>
          <p:nvPr/>
        </p:nvSpPr>
        <p:spPr>
          <a:xfrm>
            <a:off x="4576412" y="2276872"/>
            <a:ext cx="270559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Zaobljeni pravokotnik 31"/>
          <p:cNvSpPr/>
          <p:nvPr/>
        </p:nvSpPr>
        <p:spPr>
          <a:xfrm rot="4704337">
            <a:off x="4771778" y="3066390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330084" y="2527417"/>
            <a:ext cx="762741" cy="3838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/>
          <p:cNvSpPr/>
          <p:nvPr/>
        </p:nvSpPr>
        <p:spPr>
          <a:xfrm>
            <a:off x="4364038" y="1702041"/>
            <a:ext cx="648072" cy="77408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3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79" y="2620144"/>
            <a:ext cx="1635873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una 3"/>
          <p:cNvSpPr/>
          <p:nvPr/>
        </p:nvSpPr>
        <p:spPr>
          <a:xfrm rot="9758509">
            <a:off x="4556064" y="1452552"/>
            <a:ext cx="792088" cy="1703520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7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1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5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7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9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252536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AutoShape 9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155575" y="-28416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11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307975" y="-26892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3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460375" y="-25368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grpSp>
        <p:nvGrpSpPr>
          <p:cNvPr id="3" name="Skupina 2"/>
          <p:cNvGrpSpPr/>
          <p:nvPr/>
        </p:nvGrpSpPr>
        <p:grpSpPr>
          <a:xfrm rot="5136900">
            <a:off x="3618757" y="2024120"/>
            <a:ext cx="1185123" cy="560384"/>
            <a:chOff x="3320298" y="2623103"/>
            <a:chExt cx="1185123" cy="560384"/>
          </a:xfrm>
        </p:grpSpPr>
        <p:sp>
          <p:nvSpPr>
            <p:cNvPr id="26" name="Zaobljeni pravokotnik 25"/>
            <p:cNvSpPr/>
            <p:nvPr/>
          </p:nvSpPr>
          <p:spPr>
            <a:xfrm rot="19996387">
              <a:off x="3641325" y="2788335"/>
              <a:ext cx="864096" cy="24585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pic>
          <p:nvPicPr>
            <p:cNvPr id="2067" name="Picture 19" descr="http://www.clker.com/cliparts/X/2/E/z/x/F/orange-comb-hi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298" y="2623103"/>
              <a:ext cx="623804" cy="56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Diagram poteka: proces 18"/>
          <p:cNvSpPr/>
          <p:nvPr/>
        </p:nvSpPr>
        <p:spPr>
          <a:xfrm>
            <a:off x="4576412" y="2276872"/>
            <a:ext cx="270559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Zaobljeni pravokotnik 31"/>
          <p:cNvSpPr/>
          <p:nvPr/>
        </p:nvSpPr>
        <p:spPr>
          <a:xfrm rot="4704337">
            <a:off x="4771778" y="3066390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330084" y="2527417"/>
            <a:ext cx="762741" cy="3838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/>
          <p:cNvSpPr/>
          <p:nvPr/>
        </p:nvSpPr>
        <p:spPr>
          <a:xfrm>
            <a:off x="4364038" y="1702041"/>
            <a:ext cx="648072" cy="77408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3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79" y="2620144"/>
            <a:ext cx="1635873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una 3"/>
          <p:cNvSpPr/>
          <p:nvPr/>
        </p:nvSpPr>
        <p:spPr>
          <a:xfrm rot="9758509">
            <a:off x="4556064" y="1452552"/>
            <a:ext cx="792088" cy="1703520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662705" y="1349825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6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25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8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3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1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-252536" y="4077072"/>
            <a:ext cx="9577064" cy="2880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/>
          <p:cNvGrpSpPr/>
          <p:nvPr/>
        </p:nvGrpSpPr>
        <p:grpSpPr>
          <a:xfrm>
            <a:off x="6444209" y="332656"/>
            <a:ext cx="2088231" cy="3024336"/>
            <a:chOff x="6444209" y="332656"/>
            <a:chExt cx="2088231" cy="3024336"/>
          </a:xfrm>
        </p:grpSpPr>
        <p:sp>
          <p:nvSpPr>
            <p:cNvPr id="14" name="Zakasnitev 13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9" name="Sonce 8"/>
            <p:cNvSpPr/>
            <p:nvPr/>
          </p:nvSpPr>
          <p:spPr>
            <a:xfrm>
              <a:off x="7164288" y="908720"/>
              <a:ext cx="864096" cy="792088"/>
            </a:xfrm>
            <a:prstGeom prst="sun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1" name="Oblak 10"/>
            <p:cNvSpPr/>
            <p:nvPr/>
          </p:nvSpPr>
          <p:spPr>
            <a:xfrm>
              <a:off x="7596336" y="2204864"/>
              <a:ext cx="936104" cy="54006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Oblak 9"/>
            <p:cNvSpPr/>
            <p:nvPr/>
          </p:nvSpPr>
          <p:spPr>
            <a:xfrm>
              <a:off x="6598420" y="1304764"/>
              <a:ext cx="1152128" cy="648072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Zakasnitev 7"/>
            <p:cNvSpPr/>
            <p:nvPr/>
          </p:nvSpPr>
          <p:spPr>
            <a:xfrm rot="16200000">
              <a:off x="5868145" y="908720"/>
              <a:ext cx="3024336" cy="1872208"/>
            </a:xfrm>
            <a:prstGeom prst="flowChartDelay">
              <a:avLst/>
            </a:prstGeom>
            <a:solidFill>
              <a:schemeClr val="accent5">
                <a:lumMod val="20000"/>
                <a:lumOff val="80000"/>
                <a:alpha val="0"/>
              </a:schemeClr>
            </a:solidFill>
            <a:ln w="571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sp>
        <p:nvSpPr>
          <p:cNvPr id="15" name="Pravokotnik 14"/>
          <p:cNvSpPr/>
          <p:nvPr/>
        </p:nvSpPr>
        <p:spPr>
          <a:xfrm>
            <a:off x="8354238" y="1865655"/>
            <a:ext cx="684683" cy="936104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99FF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1636430" y="4066803"/>
            <a:ext cx="1086602" cy="72008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Elipsa 22"/>
          <p:cNvSpPr/>
          <p:nvPr/>
        </p:nvSpPr>
        <p:spPr>
          <a:xfrm>
            <a:off x="1443646" y="1014645"/>
            <a:ext cx="1472170" cy="3616472"/>
          </a:xfrm>
          <a:prstGeom prst="ellipse">
            <a:avLst/>
          </a:prstGeom>
          <a:solidFill>
            <a:srgbClr val="FF99FF"/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29" name="Elipsa 1028"/>
          <p:cNvSpPr/>
          <p:nvPr/>
        </p:nvSpPr>
        <p:spPr>
          <a:xfrm>
            <a:off x="1443646" y="1035318"/>
            <a:ext cx="1476164" cy="3587302"/>
          </a:xfrm>
          <a:prstGeom prst="ellipse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 w="571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AutoShape 9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155575" y="-28416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2" name="AutoShape 11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307975" y="-26892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3" name="AutoShape 13" descr="http://www.clker.com/cliparts/e/Q/X/n/Z/3/dress.svg"/>
          <p:cNvSpPr>
            <a:spLocks noChangeAspect="1" noChangeArrowheads="1"/>
          </p:cNvSpPr>
          <p:nvPr/>
        </p:nvSpPr>
        <p:spPr bwMode="auto">
          <a:xfrm>
            <a:off x="460375" y="-2536825"/>
            <a:ext cx="3324225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26" name="Zaobljeni pravokotnik 25"/>
          <p:cNvSpPr/>
          <p:nvPr/>
        </p:nvSpPr>
        <p:spPr>
          <a:xfrm rot="5455324">
            <a:off x="4075834" y="2188025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Diagram poteka: proces 18"/>
          <p:cNvSpPr/>
          <p:nvPr/>
        </p:nvSpPr>
        <p:spPr>
          <a:xfrm>
            <a:off x="4576412" y="2276872"/>
            <a:ext cx="270559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Zaobljeni pravokotnik 31"/>
          <p:cNvSpPr/>
          <p:nvPr/>
        </p:nvSpPr>
        <p:spPr>
          <a:xfrm rot="4704337">
            <a:off x="4771778" y="3066390"/>
            <a:ext cx="864096" cy="245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330084" y="2527417"/>
            <a:ext cx="762741" cy="38384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Elipsa 1"/>
          <p:cNvSpPr/>
          <p:nvPr/>
        </p:nvSpPr>
        <p:spPr>
          <a:xfrm>
            <a:off x="4364038" y="1702041"/>
            <a:ext cx="648072" cy="77408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63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79" y="2620144"/>
            <a:ext cx="1635873" cy="282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una 3"/>
          <p:cNvSpPr/>
          <p:nvPr/>
        </p:nvSpPr>
        <p:spPr>
          <a:xfrm rot="9758509">
            <a:off x="4556064" y="1452552"/>
            <a:ext cx="792088" cy="1703520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pic>
        <p:nvPicPr>
          <p:cNvPr id="2067" name="Picture 19" descr="http://www.clker.com/cliparts/X/2/E/z/x/F/orange-comb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8937">
            <a:off x="4264510" y="1518363"/>
            <a:ext cx="623804" cy="56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8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6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ircle/>
      </p:transition>
    </mc:Choice>
    <mc:Fallback xmlns="">
      <p:transition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379369" cy="7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8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6" y="1821781"/>
            <a:ext cx="420911" cy="6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529244" y="1991484"/>
            <a:ext cx="274302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5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kasnitev 1"/>
          <p:cNvSpPr/>
          <p:nvPr/>
        </p:nvSpPr>
        <p:spPr>
          <a:xfrm rot="16200000">
            <a:off x="1590699" y="1369743"/>
            <a:ext cx="6034613" cy="3960440"/>
          </a:xfrm>
          <a:prstGeom prst="flowChartDelay">
            <a:avLst/>
          </a:prstGeom>
          <a:solidFill>
            <a:srgbClr val="FF99FF"/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8"/>
          <p:cNvSpPr/>
          <p:nvPr/>
        </p:nvSpPr>
        <p:spPr>
          <a:xfrm>
            <a:off x="4521468" y="1484784"/>
            <a:ext cx="1037166" cy="11399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 rot="4704337">
            <a:off x="5133040" y="3447274"/>
            <a:ext cx="1368637" cy="3807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oces 7"/>
          <p:cNvSpPr/>
          <p:nvPr/>
        </p:nvSpPr>
        <p:spPr>
          <a:xfrm>
            <a:off x="2627785" y="6350453"/>
            <a:ext cx="3960440" cy="45719"/>
          </a:xfrm>
          <a:prstGeom prst="flowChartProcess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Diagram poteka: proces 9"/>
          <p:cNvSpPr/>
          <p:nvPr/>
        </p:nvSpPr>
        <p:spPr>
          <a:xfrm>
            <a:off x="4846397" y="2518938"/>
            <a:ext cx="387308" cy="396044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Elipsa 3"/>
          <p:cNvSpPr/>
          <p:nvPr/>
        </p:nvSpPr>
        <p:spPr>
          <a:xfrm>
            <a:off x="4439330" y="2768794"/>
            <a:ext cx="1309402" cy="58643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Zaobljeni pravokotnik 14"/>
          <p:cNvSpPr/>
          <p:nvPr/>
        </p:nvSpPr>
        <p:spPr>
          <a:xfrm rot="7948147">
            <a:off x="3659743" y="3264793"/>
            <a:ext cx="1137785" cy="370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15" descr="http://fitflopssingapore.net/wp-content/uploads/2014/01/princess-dress-clipart1950s-dress-clip-art---vector-clip-art-online-royalty-free-zthq3pn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14982"/>
            <a:ext cx="2808312" cy="43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una 5"/>
          <p:cNvSpPr/>
          <p:nvPr/>
        </p:nvSpPr>
        <p:spPr>
          <a:xfrm rot="9758509">
            <a:off x="4813431" y="1124744"/>
            <a:ext cx="1359782" cy="2602619"/>
          </a:xfrm>
          <a:prstGeom prst="moon">
            <a:avLst>
              <a:gd name="adj" fmla="val 43631"/>
            </a:avLst>
          </a:prstGeom>
          <a:solidFill>
            <a:srgbClr val="FDFD59"/>
          </a:solidFill>
          <a:ln>
            <a:solidFill>
              <a:srgbClr val="FDF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FF00"/>
              </a:solidFill>
            </a:endParaRPr>
          </a:p>
        </p:txBody>
      </p:sp>
      <p:sp>
        <p:nvSpPr>
          <p:cNvPr id="7" name="Diagram poteka: proces 6"/>
          <p:cNvSpPr/>
          <p:nvPr/>
        </p:nvSpPr>
        <p:spPr>
          <a:xfrm rot="5400000">
            <a:off x="4571999" y="5172037"/>
            <a:ext cx="648072" cy="3096345"/>
          </a:xfrm>
          <a:prstGeom prst="flowChartProcess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 13"/>
          <p:cNvSpPr/>
          <p:nvPr/>
        </p:nvSpPr>
        <p:spPr>
          <a:xfrm rot="5400000">
            <a:off x="4510182" y="4396047"/>
            <a:ext cx="195644" cy="410445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Elipsa 16"/>
          <p:cNvSpPr/>
          <p:nvPr/>
        </p:nvSpPr>
        <p:spPr>
          <a:xfrm>
            <a:off x="4846397" y="2348225"/>
            <a:ext cx="288032" cy="104979"/>
          </a:xfrm>
          <a:prstGeom prst="ellipse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FF0000"/>
              </a:solidFill>
            </a:endParaRPr>
          </a:p>
        </p:txBody>
      </p:sp>
      <p:sp>
        <p:nvSpPr>
          <p:cNvPr id="18" name="AutoShape 2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9" name="AutoShape 4" descr="http://www.clipartbest.com/cliparts/ncE/eXz/ncEeXzpcA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635" y="2130929"/>
            <a:ext cx="264621" cy="49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ipartbest.com/cliparts/9iz/odL/9izodL5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57" y="1910572"/>
            <a:ext cx="352160" cy="51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ist.info/openclipart.org/SVG/corbeau/eighth_note-800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656">
            <a:off x="3345130" y="1724467"/>
            <a:ext cx="451528" cy="8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3045</Words>
  <Application>Microsoft Office PowerPoint</Application>
  <PresentationFormat>Diaprojekcija na zaslonu (4:3)</PresentationFormat>
  <Paragraphs>607</Paragraphs>
  <Slides>536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536</vt:i4>
      </vt:variant>
    </vt:vector>
  </HeadingPairs>
  <TitlesOfParts>
    <vt:vector size="537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pouk4</dc:creator>
  <cp:lastModifiedBy>pouk4</cp:lastModifiedBy>
  <cp:revision>78</cp:revision>
  <dcterms:created xsi:type="dcterms:W3CDTF">2014-03-31T12:02:32Z</dcterms:created>
  <dcterms:modified xsi:type="dcterms:W3CDTF">2014-04-14T14:30:00Z</dcterms:modified>
</cp:coreProperties>
</file>