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73"/>
  </p:notesMasterIdLst>
  <p:sldIdLst>
    <p:sldId id="263" r:id="rId5"/>
    <p:sldId id="257" r:id="rId6"/>
    <p:sldId id="315" r:id="rId7"/>
    <p:sldId id="316" r:id="rId8"/>
    <p:sldId id="317" r:id="rId9"/>
    <p:sldId id="318" r:id="rId10"/>
    <p:sldId id="319" r:id="rId11"/>
    <p:sldId id="258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262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33" r:id="rId69"/>
    <p:sldId id="321" r:id="rId70"/>
    <p:sldId id="334" r:id="rId71"/>
    <p:sldId id="335" r:id="rId7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3C5C18"/>
    <a:srgbClr val="476D1D"/>
    <a:srgbClr val="588824"/>
    <a:srgbClr val="6EA92D"/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D53A1-EA75-4DAD-8431-2D9606B1232D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C9E10-AA05-4D13-83A6-044DC6362DA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6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31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32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33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C9E10-AA05-4D13-83A6-044DC6362DA5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47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79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94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5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1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0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3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0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87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8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6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0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4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4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6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8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0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4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C2AF-DB61-44FB-8503-AA4686198F9B}" type="datetimeFigureOut">
              <a:rPr lang="sl-SI" smtClean="0"/>
              <a:t>14.4.2014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26B3-58C5-47BA-9B34-CD8BC8D017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927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9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C2AF-DB61-44FB-8503-AA4686198F9B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14.4.2014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826B3-58C5-47BA-9B34-CD8BC8D017F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reepy 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506.7136" end="289232.1432"/>
                  <p14:fade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4302" y="548680"/>
            <a:ext cx="487363" cy="48736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sl-SI" dirty="0" smtClean="0">
                <a:latin typeface="Goudy Stout" panose="0202090407030B020401" pitchFamily="18" charset="0"/>
              </a:rPr>
              <a:t>HIŠA STRAHOV</a:t>
            </a:r>
            <a:endParaRPr lang="sl-SI" dirty="0">
              <a:latin typeface="Goudy Stout" panose="0202090407030B020401" pitchFamily="18" charset="0"/>
            </a:endParaRPr>
          </a:p>
        </p:txBody>
      </p:sp>
      <p:sp>
        <p:nvSpPr>
          <p:cNvPr id="14" name="Podnaslov 13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pPr algn="l"/>
            <a:r>
              <a:rPr lang="sl-SI" dirty="0" smtClean="0"/>
              <a:t>                          </a:t>
            </a:r>
            <a:endParaRPr lang="sl-SI" dirty="0"/>
          </a:p>
        </p:txBody>
      </p:sp>
      <p:pic>
        <p:nvPicPr>
          <p:cNvPr id="5122" name="Picture 2" descr="http://auto.img.v4.skyrock.net/2720/80872720/pics/3043605507_1_3_gzZpIzr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" y="4221087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uto.img.v4.skyrock.net/2720/80872720/pics/3043605507_1_3_gzZpIzr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462" y="5013175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auto.img.v4.skyrock.net/2720/80872720/pics/3043605507_1_3_gzZpIzr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52520" y="4981938"/>
            <a:ext cx="2039045" cy="156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uto.img.v4.skyrock.net/2720/80872720/pics/3043605507_1_3_gzZpIzr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3968420"/>
            <a:ext cx="2327076" cy="202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93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94583 -0.00648 " pathEditMode="relative" rAng="0" ptsTypes="AA">
                                      <p:cBhvr>
                                        <p:cTn id="9" dur="18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9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1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1.27413 -0.0169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98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1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3727 L -1.40399 -0.11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38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1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4653 L -1.40417 0.24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48" y="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 showWhenStopped="0">
                <p:cTn id="19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36609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988" y="4736609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3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83" y="4731647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10" y="4731647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0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31647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6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31646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4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00" y="4731646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1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31646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31645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9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26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">
        <p14:doors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4" y="406590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once 21"/>
          <p:cNvSpPr/>
          <p:nvPr/>
        </p:nvSpPr>
        <p:spPr>
          <a:xfrm>
            <a:off x="1187624" y="836712"/>
            <a:ext cx="2016224" cy="194421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Oblak 22"/>
          <p:cNvSpPr/>
          <p:nvPr/>
        </p:nvSpPr>
        <p:spPr>
          <a:xfrm>
            <a:off x="5292080" y="1268760"/>
            <a:ext cx="2736783" cy="122413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73" y="4725144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9371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36" y="18532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3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532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1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532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53207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0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7997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7997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las_01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8.5979" end="1064.257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712" y="3183138"/>
            <a:ext cx="487363" cy="487363"/>
          </a:xfrm>
          <a:prstGeom prst="rect">
            <a:avLst/>
          </a:prstGeom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" y="0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23" y="190174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39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39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39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6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B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4" y="406590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once 21"/>
          <p:cNvSpPr/>
          <p:nvPr/>
        </p:nvSpPr>
        <p:spPr>
          <a:xfrm>
            <a:off x="1083180" y="908720"/>
            <a:ext cx="2016224" cy="194421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Oblak 22"/>
          <p:cNvSpPr/>
          <p:nvPr/>
        </p:nvSpPr>
        <p:spPr>
          <a:xfrm>
            <a:off x="5292080" y="1268760"/>
            <a:ext cx="2736783" cy="122413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73" y="4725144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0125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39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1" descr="skelet10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4025" y="4624387"/>
            <a:ext cx="1584325" cy="2233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2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5.30187E-6 C -0.03299 0.00184 -0.03855 -0.00093 -0.06042 0.0067 C -0.06476 0.0104 -0.06928 0.00971 -0.07431 0.01202 C -0.09844 0.02382 -0.12379 0.02844 -0.14948 0.03168 C -0.15573 0.03469 -0.16198 0.03793 -0.16823 0.04094 C -0.17153 0.04579 -0.17813 0.04649 -0.18299 0.04764 C -0.19185 0.05481 -0.20469 0.0569 -0.21494 0.05805 C -0.23004 0.06522 -0.24931 0.06384 -0.26528 0.06476 C -0.27275 0.06823 -0.26268 0.06384 -0.27813 0.06731 C -0.28108 0.068 -0.28612 0.07008 -0.28612 0.07008 C -0.31823 0.06962 -0.35035 0.06962 -0.3823 0.06869 C -0.38698 0.06846 -0.39132 0.0643 -0.39619 0.06337 C -0.40921 0.0606 -0.42257 0.05828 -0.43577 0.05551 C -0.53698 0.05736 -0.48664 0.04811 -0.53282 0.06869 C -0.53681 0.07425 -0.53889 0.07841 -0.54445 0.08049 C -0.55122 0.08951 -0.55903 0.09923 -0.56823 0.10293 C -0.57153 0.10779 -0.57639 0.1101 -0.58108 0.11218 C -0.58438 0.11704 -0.58924 0.1175 -0.5941 0.11889 C -0.59792 0.12213 -0.60157 0.12352 -0.60608 0.12537 C -0.60921 0.12976 -0.61424 0.13184 -0.61876 0.13323 C -0.62223 0.13832 -0.62935 0.14272 -0.63455 0.14526 C -0.63924 0.14966 -0.64393 0.15405 -0.64966 0.15567 C -0.65487 0.16354 -0.66528 0.16608 -0.6724 0.17024 C -0.68594 0.17811 -0.70053 0.18112 -0.71476 0.1862 C -0.71806 0.18736 -0.72153 0.18991 -0.72483 0.19129 C -0.73004 0.19661 -0.73594 0.19962 -0.74167 0.20448 C -0.74688 0.20934 -0.75105 0.21605 -0.7573 0.21905 C -0.7606 0.22298 -0.76407 0.22784 -0.76823 0.22969 C -0.77258 0.23733 -0.77952 0.23918 -0.78612 0.24288 C -0.79844 0.24982 -0.81146 0.25838 -0.82466 0.26138 C -0.83942 0.26925 -0.8566 0.26925 -0.87223 0.27318 C -0.87483 0.27388 -0.87744 0.27503 -0.88004 0.27573 C -0.88334 0.27665 -0.88994 0.2785 -0.88994 0.2785 C -0.89445 0.28197 -0.89983 0.28683 -0.90487 0.28891 C -0.92761 0.32037 -0.95105 0.29701 -0.99497 0.29701 L -0.87014 0.28105 " pathEditMode="relative" ptsTypes="ffffffffffffffffffffffffffffffffffAA">
                                      <p:cBhvr>
                                        <p:cTn id="6" dur="3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39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33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36965E-6 C 0.00504 0.00092 0.00903 0.00092 0.01389 0.00393 C 0.01546 0.00486 0.01632 0.00694 0.01789 0.00786 C 0.02014 0.00925 0.02483 0.01041 0.02483 0.01041 C 0.02587 0.01133 0.02674 0.01249 0.02778 0.01318 C 0.029 0.01388 0.03039 0.01365 0.0316 0.01457 C 0.03282 0.0155 0.03351 0.01758 0.03473 0.0185 C 0.03681 0.02012 0.03924 0.02012 0.0415 0.02105 C 0.04323 0.02729 0.04584 0.031 0.05053 0.03285 C 0.05157 0.03423 0.05226 0.03585 0.05348 0.03678 C 0.05469 0.0377 0.05643 0.03701 0.05747 0.03817 C 0.06007 0.04071 0.06164 0.04511 0.06441 0.04742 C 0.06546 0.04834 0.06632 0.04904 0.06737 0.04996 C 0.06841 0.05528 0.07136 0.05713 0.07327 0.06199 C 0.08004 0.07842 0.08785 0.099 0.1 0.10941 C 0.10625 0.12214 0.11372 0.13833 0.12171 0.14897 C 0.12518 0.16239 0.13455 0.17094 0.13959 0.1832 C 0.14514 0.19685 0.15191 0.20819 0.15938 0.22022 C 0.16546 0.22993 0.15799 0.2216 0.16337 0.22947 C 0.17309 0.24358 0.18282 0.2563 0.19115 0.2718 C 0.19532 0.27943 0.20382 0.28545 0.20886 0.29285 C 0.21112 0.30141 0.21806 0.30881 0.22275 0.31529 C 0.22518 0.31876 0.23073 0.32454 0.23073 0.32454 C 0.23351 0.3368 0.229 0.31968 0.23473 0.33102 C 0.24167 0.3449 0.23056 0.33009 0.23768 0.33888 C 0.23889 0.34467 0.24202 0.35369 0.24462 0.35878 C 0.24566 0.36317 0.24653 0.36664 0.24844 0.37057 C 0.24948 0.37566 0.25035 0.37936 0.25243 0.38376 C 0.25261 0.38515 0.254 0.39394 0.25452 0.39579 C 0.25747 0.40504 0.25556 0.39371 0.25834 0.40504 C 0.2599 0.41152 0.26025 0.41846 0.26233 0.4247 C 0.26355 0.4284 0.26528 0.43164 0.26632 0.43534 C 0.26806 0.44159 0.27032 0.45154 0.27431 0.45501 C 0.27622 0.46056 0.27865 0.46611 0.28125 0.47097 C 0.2816 0.47236 0.2816 0.47374 0.28212 0.4749 C 0.28264 0.47606 0.28386 0.47629 0.28421 0.47744 C 0.28577 0.48138 0.28681 0.48785 0.2882 0.49202 C 0.29063 0.49942 0.29184 0.50844 0.29705 0.51307 C 0.29827 0.51746 0.29862 0.52047 0.30105 0.52371 C 0.3033 0.52995 0.30487 0.53643 0.30799 0.54221 C 0.30903 0.54661 0.3099 0.55008 0.31181 0.55401 C 0.31337 0.56188 0.31632 0.56789 0.31875 0.57506 C 0.32136 0.5827 0.32136 0.5901 0.3257 0.59634 C 0.32813 0.6056 0.32657 0.6019 0.32969 0.60814 C 0.33108 0.61531 0.33056 0.6241 0.33473 0.62919 C 0.33559 0.6359 0.33525 0.63983 0.33959 0.64376 C 0.34202 0.64862 0.34393 0.65371 0.34653 0.65834 C 0.40764 0.65695 0.46928 0.66528 0.52969 0.65417 C 0.53681 0.65279 0.52917 0.63497 0.52865 0.62526 C 0.52796 0.60953 0.52344 0.59334 0.51875 0.57899 C 0.51771 0.56905 0.51615 0.56049 0.51285 0.55147 C 0.51181 0.54476 0.51112 0.53805 0.5099 0.53157 C 0.51146 0.50405 0.50834 0.46773 0.52483 0.44575 C 0.52657 0.43326 0.52674 0.42193 0.52674 0.40897 L 0.64844 0.28105 L 0.66233 0.30072 L 0.65539 0.28753 L 0.65834 0.29817 L 0.65747 0.31136 L 0.53664 0.36942 " pathEditMode="relative" ptsTypes="fffffffffffffffffffffffffffffffffffffffffffffffffffff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" y="1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zimosanimation.files.wordpress.com/2010/03/hallway-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" y="4362"/>
            <a:ext cx="9126733" cy="68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1052735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232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14296E-6 C 0.01788 0.00116 0.03472 0.00301 0.05278 0.00347 C 0.07847 0.0081 0.06649 0.00671 0.08854 0.0081 C 0.11372 0.01226 0.11111 0.01041 0.15608 0.01157 C 0.16233 0.0155 0.16754 0.01944 0.17309 0.02452 C 0.17917 0.03008 0.18177 0.03771 0.18872 0.04257 C 0.19063 0.04604 0.19063 0.04696 0.19375 0.04904 C 0.19566 0.0502 0.19965 0.05275 0.19965 0.05275 C 0.20521 0.06061 0.2191 0.07009 0.22847 0.07356 C 0.23229 0.07727 0.2408 0.0805 0.24636 0.08189 C 0.24774 0.08282 0.24879 0.08397 0.25018 0.08444 C 0.25156 0.0849 0.25313 0.08467 0.25434 0.08536 C 0.25573 0.08606 0.25643 0.08721 0.25747 0.08791 C 0.26406 0.09253 0.27309 0.096 0.28108 0.09716 C 0.29132 0.10179 0.30347 0.10526 0.31493 0.10711 C 0.32066 0.11243 0.3309 0.1115 0.33854 0.11358 C 0.34202 0.11566 0.34236 0.11636 0.34566 0.11728 C 0.34879 0.11775 0.35469 0.1189 0.35469 0.11913 C 0.35903 0.12307 0.35521 0.12029 0.36545 0.1226 C 0.37952 0.12584 0.3941 0.12723 0.40834 0.12908 C 0.40938 0.12931 0.41042 0.12978 0.41146 0.13001 C 0.41441 0.13047 0.41736 0.13001 0.42031 0.1307 C 0.42153 0.13116 0.42222 0.13209 0.42309 0.13255 C 0.42882 0.13463 0.43472 0.13463 0.44028 0.13533 C 0.4467 0.13324 0.45347 0.1351 0.46007 0.13625 C 0.4632 0.14088 0.46771 0.14065 0.47309 0.1418 C 0.48004 0.14319 0.48594 0.1455 0.49288 0.1462 C 0.50104 0.14944 0.50677 0.1499 0.5158 0.14897 C 0.52934 0.14481 0.54306 0.14227 0.55764 0.14088 C 0.56875 0.14111 0.58004 0.14111 0.59132 0.1418 C 0.59601 0.14204 0.6007 0.14527 0.60521 0.1462 C 0.61042 0.1499 0.61615 0.15083 0.62222 0.15268 C 0.62639 0.15383 0.62986 0.15568 0.63403 0.1573 C 0.63577 0.15661 0.63924 0.15522 0.63924 0.15545 " pathEditMode="relative" rAng="0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62" y="78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-2844824" y="1963712"/>
            <a:ext cx="6797078" cy="4467985"/>
            <a:chOff x="107504" y="1906919"/>
            <a:chExt cx="6797078" cy="446798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6254" y="1906919"/>
              <a:ext cx="1558328" cy="4467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362" name="Picture 2" descr="http://3.bp.blogspot.com/-Crye82Iwils/T4qpfkj1HJI/AAAAAAAAADM/6j9pNlhRw8E/s1600/gif+animation-zombie-walking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564904"/>
              <a:ext cx="52387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402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">
        <p14:flash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43 0.00139 L 0.91007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tx1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c681.4shared.com/img/65pM461L/12f1559cf50/dark-ey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70" y="1628800"/>
            <a:ext cx="3384376" cy="42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7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8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6.43072E-6 C 0.00954 0.01342 0.02239 0.01018 0.03558 0.01204 C 0.04895 0.01389 0.06145 0.01736 0.0743 0.02244 C 0.07916 0.02707 0.08645 0.03216 0.09218 0.03447 C 0.09513 0.03563 0.10103 0.03702 0.10103 0.03702 C 0.10815 0.04373 0.10277 0.03956 0.11892 0.04234 C 0.13124 0.04442 0.14322 0.04835 0.15555 0.0502 C 0.17447 0.05899 0.15624 0.05136 0.20103 0.05414 C 0.20485 0.05437 0.20989 0.05876 0.21388 0.05946 C 0.21492 0.05992 0.21597 0.06015 0.21683 0.06084 C 0.2177 0.06154 0.21805 0.06293 0.21892 0.06339 C 0.22083 0.06454 0.22482 0.06616 0.22482 0.06616 C 0.22985 0.07657 0.22239 0.06316 0.23176 0.07125 C 0.23263 0.07195 0.23194 0.07403 0.23263 0.07519 C 0.23315 0.07611 0.23801 0.08004 0.23871 0.08051 C 0.2394 0.08189 0.23975 0.08328 0.24062 0.08444 C 0.24149 0.0856 0.24288 0.08606 0.24357 0.08721 C 0.24774 0.09439 0.24617 0.10988 0.25242 0.11891 C 0.25503 0.13186 0.25885 0.14389 0.26145 0.15707 C 0.26284 0.17211 0.26701 0.19061 0.27326 0.20334 C 0.27586 0.21629 0.27204 0.19987 0.27725 0.21375 C 0.27847 0.21722 0.27899 0.22092 0.2802 0.22439 C 0.28194 0.23572 0.28697 0.24474 0.28819 0.25608 C 0.29166 0.28731 0.28958 0.31946 0.29704 0.34976 C 0.29826 0.36711 0.2986 0.37891 0.30208 0.39464 C 0.30277 0.41962 0.30451 0.43928 0.30798 0.46311 C 0.30833 0.46959 0.3085 0.48092 0.30989 0.48832 C 0.31041 0.4911 0.31197 0.49619 0.31197 0.49619 C 0.31371 0.51724 0.31614 0.53852 0.31892 0.55934 C 0.32065 0.57276 0.32378 0.58548 0.32482 0.59913 C 1.19982 0.59589 1.08888 0.93454 1.08419 0.12816 C 1.08402 0.10641 1.08107 0.08675 1.07621 0.06616 C 1.07551 0.05876 1.07534 0.05113 1.0743 0.04373 C 1.07343 0.03748 1.07117 0.03147 1.07031 0.02522 C 1.06683 -0.00092 1.06805 -0.02914 1.05642 -0.05135 C 1.04288 -0.05042 1.0401 -0.0525 1.03072 -0.04603 C 1.02482 -0.03515 1.02326 -0.02313 1.02083 -0.0104 C 1.01978 -0.00578 1.01788 -0.00208 1.01788 0.00278 L 1.02881 0.04234 L 1.02673 -0.03562 " pathEditMode="relative" ptsTypes="fffffffffffffffffffffffffffffffffffff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835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ouk4\AppData\Local\Microsoft\Windows\Temporary Internet Files\Content.IE5\FO6IOS77\dglxasset[1].asp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46" y="257676"/>
            <a:ext cx="4602852" cy="374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8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35323E-6 C 0.00069 -0.00139 0.00104 -0.00324 0.00208 -0.00393 C 0.00417 -0.00509 0.00677 -0.0044 0.00903 -0.00532 C 0.01007 -0.00578 0.01094 -0.0074 0.01198 -0.00787 C 0.01493 -0.00902 0.01788 -0.00949 0.02083 -0.01041 C 0.02378 -0.01134 0.02969 -0.01319 0.02969 -0.01319 C 0.04826 -0.01272 0.06667 -0.01272 0.08524 -0.0118 C 0.10694 -0.01087 0.12917 -0.00301 0.15052 0.00139 C 0.16441 0.01018 0.18021 0.01041 0.19514 0.01457 C 0.19913 0.01712 0.20295 0.0185 0.20694 0.02105 C 0.21007 0.02521 0.21441 0.02614 0.21788 0.0303 C 0.22361 0.03701 0.22639 0.04372 0.23073 0.05158 C 0.23108 0.0532 0.23125 0.05505 0.23177 0.05667 C 0.23264 0.05991 0.23403 0.06269 0.23472 0.06592 C 0.23785 0.08073 0.23646 0.09669 0.24358 0.10964 C 0.24583 0.12908 0.24618 0.14851 0.24948 0.16747 C 0.24983 0.29378 0.24983 0.41985 0.25052 0.54615 C 0.25069 0.56974 0.25486 0.59334 0.25851 0.61624 C 0.25955 0.62318 0.26111 0.64006 0.26632 0.64261 C 0.47292 0.64214 0.67951 0.64307 0.88611 0.64122 C 0.89062 0.64122 0.89462 0.63706 0.89896 0.6359 C 0.90347 0.6322 0.90555 0.62965 0.90903 0.6241 C 0.91389 0.60698 0.91771 0.58987 0.92187 0.57252 C 0.92309 0.56743 0.92361 0.56188 0.92483 0.55679 C 0.92569 0.55309 0.92778 0.54615 0.92778 0.54615 C 0.92847 0.52417 0.9276 0.51422 0.93177 0.49618 C 0.93229 0.45593 0.93003 0.41707 0.93871 0.37867 C 0.93924 0.36757 0.93871 0.35299 0.94358 0.34305 C 0.94444 0.32801 0.94635 0.32015 0.94757 0.30604 C 0.94653 0.27226 0.94965 0.28337 0.94566 0.27041 L 0.93264 0.26926 " pathEditMode="relative" ptsTypes="fffffffffffffffffffffffffffff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2173789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a 5"/>
          <p:cNvSpPr/>
          <p:nvPr/>
        </p:nvSpPr>
        <p:spPr>
          <a:xfrm>
            <a:off x="3851920" y="6165304"/>
            <a:ext cx="4680520" cy="764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80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2.59259E-6 L 0.8375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24" y="2007663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ipsa 5"/>
          <p:cNvSpPr/>
          <p:nvPr/>
        </p:nvSpPr>
        <p:spPr>
          <a:xfrm>
            <a:off x="3923928" y="6192688"/>
            <a:ext cx="4680520" cy="764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9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10155E-7 L -0.00399 0.74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7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76872"/>
            <a:ext cx="1558328" cy="446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1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2561559"/>
            <a:ext cx="1458665" cy="418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9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4" y="406590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once 21"/>
          <p:cNvSpPr/>
          <p:nvPr/>
        </p:nvSpPr>
        <p:spPr>
          <a:xfrm>
            <a:off x="897099" y="1052736"/>
            <a:ext cx="2016224" cy="194421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23" name="Oblak 22"/>
          <p:cNvSpPr/>
          <p:nvPr/>
        </p:nvSpPr>
        <p:spPr>
          <a:xfrm>
            <a:off x="5292080" y="1268760"/>
            <a:ext cx="2736783" cy="122413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pic>
        <p:nvPicPr>
          <p:cNvPr id="2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73" y="4725144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92793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88" y="2992389"/>
            <a:ext cx="1308401" cy="375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5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89" y="3133059"/>
            <a:ext cx="1259338" cy="361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1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89" y="3429000"/>
            <a:ext cx="1156121" cy="331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5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0" y="3712468"/>
            <a:ext cx="1057254" cy="303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8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0" y="3998218"/>
            <a:ext cx="957591" cy="274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"/>
    </mc:Choice>
    <mc:Fallback xmlns="">
      <p:transition spd="slow" advClick="0" advTm="1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1" y="4153541"/>
            <a:ext cx="903418" cy="259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1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"/>
    </mc:Choice>
    <mc:Fallback xmlns="">
      <p:transition advClick="0" advTm="1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1" y="4510863"/>
            <a:ext cx="778793" cy="223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5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"/>
    </mc:Choice>
    <mc:Fallback xmlns="">
      <p:transition advClick="0" advTm="1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1" y="4510863"/>
            <a:ext cx="778793" cy="223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39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"/>
    </mc:Choice>
    <mc:Fallback xmlns="">
      <p:transition advClick="0" advTm="1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1" y="4772921"/>
            <a:ext cx="687393" cy="197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5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"/>
    </mc:Choice>
    <mc:Fallback xmlns="">
      <p:transition advTm="1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2" y="5013176"/>
            <a:ext cx="603598" cy="17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233487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5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"/>
    </mc:Choice>
    <mc:Fallback xmlns="">
      <p:transition advTm="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8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4" y="406590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once 21"/>
          <p:cNvSpPr/>
          <p:nvPr/>
        </p:nvSpPr>
        <p:spPr>
          <a:xfrm>
            <a:off x="683568" y="1220360"/>
            <a:ext cx="2016224" cy="194421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23" name="Oblak 22"/>
          <p:cNvSpPr/>
          <p:nvPr/>
        </p:nvSpPr>
        <p:spPr>
          <a:xfrm>
            <a:off x="5292080" y="1268760"/>
            <a:ext cx="2736783" cy="122413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pic>
        <p:nvPicPr>
          <p:cNvPr id="2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73" y="4725144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247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92" y="5229200"/>
            <a:ext cx="528254" cy="151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ikea.com/PIAimages/0146433_PE305585_S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863899" cy="186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434" y="1991121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11" y="371246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20888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5113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la.fg-a.com/bug_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11" y="2561559"/>
            <a:ext cx="571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2" y="2802037"/>
            <a:ext cx="1302749" cy="192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68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"/>
    </mc:Choice>
    <mc:Fallback xmlns=""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07957E-6 C -0.01284 0.01573 -0.0026 0.00439 -0.04653 0.00139 C -0.05052 0.00116 -0.0585 -0.00139 -0.0585 -0.00139 C -0.06441 -0.00509 -0.07014 -0.00578 -0.07639 -0.00787 C -0.08177 -0.0118 -0.08715 -0.01319 -0.09305 -0.01457 C -0.11146 -0.02498 -0.12969 -0.03215 -0.14965 -0.03562 C -0.16857 -0.04858 -0.14739 -0.03562 -0.16441 -0.0421 C -0.171 -0.04465 -0.17621 -0.04858 -0.18316 -0.0502 C -0.19062 -0.05436 -0.19583 -0.05552 -0.20399 -0.05667 C -0.21163 -0.0576 -0.22673 -0.05945 -0.22673 -0.05945 C -0.23941 -0.0657 -0.25243 -0.06385 -0.26545 -0.0687 C -0.27257 -0.07148 -0.28715 -0.07379 -0.28715 -0.07379 C -0.2934 -0.07611 -0.29965 -0.07865 -0.30607 -0.0805 C -0.30903 -0.08143 -0.31493 -0.08305 -0.31493 -0.08305 C -0.3184 -0.08559 -0.32257 -0.08582 -0.32587 -0.08837 C -0.33107 -0.0923 -0.33333 -0.09415 -0.33871 -0.09623 C -0.34392 -0.10109 -0.35034 -0.1071 -0.35642 -0.10942 C -0.36076 -0.11474 -0.3658 -0.1189 -0.37031 -0.12399 C -0.37639 -0.13116 -0.37986 -0.13926 -0.38524 -0.14643 C -0.38594 -0.14874 -0.38628 -0.15105 -0.38715 -0.15314 C -0.38784 -0.15499 -0.38941 -0.15637 -0.3901 -0.15822 C -0.39809 -0.17927 -0.38802 -0.15753 -0.39409 -0.17025 C -0.39548 -0.17881 -0.39687 -0.18691 -0.39913 -0.19524 C -0.40104 -0.20935 -0.40017 -0.22531 -0.40399 -0.23872 C -0.40521 -0.24312 -0.40642 -0.24196 -0.40798 -0.24543 C -0.41267 -0.25538 -0.41684 -0.26648 -0.42083 -0.27712 C -0.42656 -0.29262 -0.42725 -0.30373 -0.44062 -0.30997 C -0.44201 -0.31136 -0.44323 -0.31298 -0.44462 -0.3139 C -0.44653 -0.31506 -0.45052 -0.31668 -0.45052 -0.31668 C -0.45469 -0.32177 -0.46094 -0.32501 -0.46632 -0.32709 C -0.47517 -0.33889 -0.49566 -0.32593 -0.50798 -0.32593 " pathEditMode="relative" ptsTypes="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las_014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2.8788" end="15436.837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212976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1802E-6 L -0.01423 0.09855 L -0.02777 -2.71802E-6 L -0.04218 0.09901 L -0.05607 -2.71802E-6 L -0.06944 0.09878 L -0.08385 -2.71802E-6 L -0.09722 0.09901 L -0.11163 -2.71802E-6 L -0.12586 0.09901 L -0.13941 -2.71802E-6 L -0.15364 0.09901 L -0.16701 -2.71802E-6 L -0.18125 0.09901 L -0.19548 -2.71802E-6 L -0.20868 0.09901 L -0.22309 -2.71802E-6 " pathEditMode="relative" rAng="0" ptsTypes="FFFFFFFFFFFFFFFFF">
                                      <p:cBhvr>
                                        <p:cTn id="10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63" y="4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6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0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24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5569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4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6063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63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6063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7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6063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6063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5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16063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6D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4" y="406590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once 21"/>
          <p:cNvSpPr/>
          <p:nvPr/>
        </p:nvSpPr>
        <p:spPr>
          <a:xfrm>
            <a:off x="467544" y="1412776"/>
            <a:ext cx="2016224" cy="194421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23" name="Oblak 22"/>
          <p:cNvSpPr/>
          <p:nvPr/>
        </p:nvSpPr>
        <p:spPr>
          <a:xfrm>
            <a:off x="5292080" y="1268760"/>
            <a:ext cx="2736783" cy="122413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pic>
        <p:nvPicPr>
          <p:cNvPr id="2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73" y="4725144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6410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6063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60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6063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07084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0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0.gstatic.com/images?q=tbn:ANd9GcSnO26Yh_Yta7XBWUK5iQ1ZLOu47kTGF5gslhnLxxdXwBh-o9nN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07084"/>
            <a:ext cx="1064998" cy="305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41647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2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25602" name="Picture 2" descr="http://designyoutrust.com/wp-content/uploads/2013/11/The-End-Design-by-Alex-Solis-650x4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d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l-SI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avtorja</a:t>
            </a:r>
            <a:endParaRPr lang="sl-S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193107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isometricOffAxis1Right">
              <a:rot lat="1075750" lon="19724643" rev="21502672"/>
            </a:camera>
            <a:lightRig rig="threePt" dir="t"/>
          </a:scene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l-SI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Taša</a:t>
            </a:r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l-SI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Ćirić</a:t>
            </a:r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sl-SI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razred</a:t>
            </a:r>
            <a:endParaRPr lang="sl-SI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Jaka Nabergoj, </a:t>
            </a:r>
            <a:r>
              <a:rPr lang="sl-SI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razred</a:t>
            </a:r>
            <a:endParaRPr lang="sl-SI" b="1" dirty="0">
              <a:ln w="50800"/>
              <a:solidFill>
                <a:schemeClr val="bg1">
                  <a:shade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39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l-SI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glasovi</a:t>
            </a:r>
            <a:endParaRPr lang="sl-S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671888"/>
            <a:ext cx="8229600" cy="2454275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isometricOffAxis1Right">
              <a:rot lat="1075750" lon="19724643" rev="21502672"/>
            </a:camera>
            <a:lightRig rig="threePt" dir="t"/>
          </a:scene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l-SI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Taša</a:t>
            </a:r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l-SI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Ćirić</a:t>
            </a:r>
            <a:r>
              <a:rPr lang="sl-SI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sl-SI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</a:t>
            </a:r>
            <a:r>
              <a:rPr lang="sl-SI" sz="2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razred</a:t>
            </a:r>
            <a:endParaRPr lang="sl-SI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sl-SI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Ayla</a:t>
            </a:r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Smajić, </a:t>
            </a:r>
            <a:r>
              <a:rPr lang="sl-SI" sz="2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7. razred</a:t>
            </a:r>
          </a:p>
          <a:p>
            <a:pPr algn="ctr"/>
            <a:endParaRPr lang="sl-SI" b="1" dirty="0">
              <a:ln w="50800"/>
              <a:solidFill>
                <a:schemeClr val="bg1">
                  <a:shade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417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>
            <a:reflection blurRad="6350" stA="50000" endA="300" endPos="900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l-SI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mentorici</a:t>
            </a:r>
            <a:endParaRPr lang="sl-S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isometricOffAxis1Right">
              <a:rot lat="1075750" lon="19724643" rev="21502672"/>
            </a:camera>
            <a:lightRig rig="threePt" dir="t"/>
          </a:scene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Urška Tušar</a:t>
            </a:r>
          </a:p>
          <a:p>
            <a:pPr algn="ctr"/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Mojca Kristan</a:t>
            </a:r>
            <a:endParaRPr lang="sl-SI" b="1" dirty="0">
              <a:ln w="50800"/>
              <a:solidFill>
                <a:schemeClr val="bg1">
                  <a:shade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548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effectLst/>
          <a:scene3d>
            <a:camera prst="isometricOffAxis1Right"/>
            <a:lightRig rig="threePt" dir="t"/>
          </a:scene3d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sl-SI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scene3d>
            <a:camera prst="isometricOffAxis1Right">
              <a:rot lat="1075750" lon="19724643" rev="21502672"/>
            </a:camera>
            <a:lightRig rig="threePt" dir="t"/>
          </a:scene3d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sl-SI" b="1" dirty="0" smtClean="0">
                <a:ln w="50800"/>
                <a:solidFill>
                  <a:srgbClr val="FF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OSNOVNA ŠOLA PRESTRANEK</a:t>
            </a:r>
          </a:p>
          <a:p>
            <a:pPr marL="0" indent="0" algn="ctr">
              <a:buNone/>
            </a:pPr>
            <a:r>
              <a:rPr lang="sl-SI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APRIL, 2014</a:t>
            </a:r>
            <a:endParaRPr lang="sl-SI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16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5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4" y="406590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uk4\AppData\Local\Microsoft\Windows\Temporary Internet Files\Content.IE5\F86S0E03\MC90044173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148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once 21"/>
          <p:cNvSpPr/>
          <p:nvPr/>
        </p:nvSpPr>
        <p:spPr>
          <a:xfrm>
            <a:off x="323528" y="1520788"/>
            <a:ext cx="2016224" cy="1944216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sp>
        <p:nvSpPr>
          <p:cNvPr id="23" name="Oblak 22"/>
          <p:cNvSpPr/>
          <p:nvPr/>
        </p:nvSpPr>
        <p:spPr>
          <a:xfrm>
            <a:off x="5292080" y="1268760"/>
            <a:ext cx="2736783" cy="122413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prstClr val="white"/>
              </a:solidFill>
            </a:endParaRPr>
          </a:p>
        </p:txBody>
      </p:sp>
      <p:pic>
        <p:nvPicPr>
          <p:cNvPr id="2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73" y="4725144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97411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25143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>
        <p14:ripple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90007506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15959" y="3041302"/>
            <a:ext cx="487363" cy="487363"/>
          </a:xfrm>
          <a:prstGeom prst="rect">
            <a:avLst/>
          </a:prstGeom>
        </p:spPr>
      </p:pic>
      <p:pic>
        <p:nvPicPr>
          <p:cNvPr id="3077" name="Picture 5" descr="C:\Users\pouk4\AppData\Local\Microsoft\Windows\Temporary Internet Files\Content.IE5\F86S0E03\MC90043633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5" y="-171400"/>
            <a:ext cx="6912768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pouk4\AppData\Local\Microsoft\Windows\Temporary Internet Files\Content.IE5\ZFRZQIJX\MC90021238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725143"/>
            <a:ext cx="632765" cy="18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9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54</Words>
  <Application>Microsoft Office PowerPoint</Application>
  <PresentationFormat>Diaprojekcija na zaslonu (4:3)</PresentationFormat>
  <Paragraphs>27</Paragraphs>
  <Slides>68</Slides>
  <Notes>14</Notes>
  <HiddenSlides>0</HiddenSlides>
  <MMClips>15</MMClips>
  <ScaleCrop>false</ScaleCrop>
  <HeadingPairs>
    <vt:vector size="4" baseType="variant">
      <vt:variant>
        <vt:lpstr>Tema</vt:lpstr>
      </vt:variant>
      <vt:variant>
        <vt:i4>4</vt:i4>
      </vt:variant>
      <vt:variant>
        <vt:lpstr>Naslovi diapozitivov</vt:lpstr>
      </vt:variant>
      <vt:variant>
        <vt:i4>68</vt:i4>
      </vt:variant>
    </vt:vector>
  </HeadingPairs>
  <TitlesOfParts>
    <vt:vector size="72" baseType="lpstr">
      <vt:lpstr>Officeova tema</vt:lpstr>
      <vt:lpstr>2_Officeova tema</vt:lpstr>
      <vt:lpstr>3_Officeova tema</vt:lpstr>
      <vt:lpstr>4_Officeova tema</vt:lpstr>
      <vt:lpstr>HIŠA STRAHOV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avtorja</vt:lpstr>
      <vt:lpstr>glasovi</vt:lpstr>
      <vt:lpstr>mentorici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HIŠA STRAHOV</dc:title>
  <dc:creator>pouk4</dc:creator>
  <cp:lastModifiedBy>pouk4</cp:lastModifiedBy>
  <cp:revision>61</cp:revision>
  <dcterms:created xsi:type="dcterms:W3CDTF">2014-03-31T12:06:44Z</dcterms:created>
  <dcterms:modified xsi:type="dcterms:W3CDTF">2014-04-14T12:48:03Z</dcterms:modified>
</cp:coreProperties>
</file>