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93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3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158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8188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96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316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620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82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70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453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631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561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397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05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787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281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D89E-3AFD-480C-83C8-6409D3E32270}" type="datetimeFigureOut">
              <a:rPr lang="sl-SI" smtClean="0"/>
              <a:t>15.11.2021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D9A10F-6205-4E9E-B895-50F4F2E8B4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074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483079" y="569344"/>
            <a:ext cx="11237866" cy="587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smtClean="0">
                <a:latin typeface="Arial" panose="020B0604020202020204" pitchFamily="34" charset="0"/>
                <a:ea typeface="Times New Roman" panose="02020603050405020304" pitchFamily="18" charset="0"/>
              </a:rPr>
              <a:t>21.1.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  OBJAVA RAZPISA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ZA VPIS V SREDNJO ŠOLO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11. 02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petek     INFORMATIVNI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DAN V SREDNJIH ŠOLAH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12. 02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sobota   INFORMATIVNI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DAN V SREDNJIH   ŠOLAH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3. 2022     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PRIJAVA ZA OPRAVLJANJE PREIZKUSA POSEBNE NADARJENOSTI , ZNANJA IN SPRETNOSTI 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sl-SI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</a:t>
            </a:r>
            <a:r>
              <a:rPr lang="sl-SI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2022</a:t>
            </a:r>
            <a:r>
              <a:rPr lang="sl-SI" u="sng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omic Sans MS" panose="030F0702030302020204" pitchFamily="66" charset="0"/>
              </a:rPr>
              <a:t>   </a:t>
            </a:r>
            <a:r>
              <a:rPr lang="sl-SI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SPREJEMANJE PRIJAV ZA VPIS V </a:t>
            </a:r>
            <a:r>
              <a:rPr lang="sl-SI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SREDNJE </a:t>
            </a:r>
            <a:r>
              <a:rPr lang="sl-SI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ŠOLE</a:t>
            </a:r>
            <a:br>
              <a:rPr lang="sl-SI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sl-SI" b="1" u="sng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8. 04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   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OBJAVA ŠTEVILČNEGA STANJA PRIJAV ZA VPIS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  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25. 04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 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PRENOSI PRIJAV ZA VPIS V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SREDNJE ŠOLE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27. 05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  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OBJAVA OMEJITEV VPISA</a:t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16. 06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2022 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21. 06. 2022 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PRINAŠANJE DOKUMENTOV V ŠOLE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21. 6. 2022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30. 6. 2022 </a:t>
            </a:r>
            <a:r>
              <a:rPr lang="sl-SI" b="1" dirty="0">
                <a:latin typeface="Arial" panose="020B0604020202020204" pitchFamily="34" charset="0"/>
                <a:ea typeface="Times New Roman" panose="02020603050405020304" pitchFamily="18" charset="0"/>
              </a:rPr>
              <a:t>– 1. IN 2. KROG IZBIRNEGA POSTOPKA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sl-SI" sz="1600" dirty="0">
                <a:latin typeface="Arial" panose="020B0604020202020204" pitchFamily="34" charset="0"/>
                <a:ea typeface="Times New Roman" panose="02020603050405020304" pitchFamily="18" charset="0"/>
              </a:rPr>
              <a:t>PREIZKUSI SPOSOBNOSTI: UMETNIŠKA GIMNAZIJA (likovna, glasbena, plesna) ZOBOTEHNIK, TEHNIK OBLIKOVANJA, FOTOGRAFSKI TEHNIK, ŠPORTNA GIMNAZIJA.</a:t>
            </a:r>
            <a:endParaRPr lang="sl-SI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47</Words>
  <Application>Microsoft Office PowerPoint</Application>
  <PresentationFormat>Širokozaslonsko</PresentationFormat>
  <Paragraphs>6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7" baseType="lpstr">
      <vt:lpstr>Arial</vt:lpstr>
      <vt:lpstr>Comic Sans MS</vt:lpstr>
      <vt:lpstr>Times New Roman</vt:lpstr>
      <vt:lpstr>Trebuchet MS</vt:lpstr>
      <vt:lpstr>Wingdings 3</vt:lpstr>
      <vt:lpstr>Gladko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Nataša</dc:creator>
  <cp:lastModifiedBy>Nataša</cp:lastModifiedBy>
  <cp:revision>5</cp:revision>
  <dcterms:created xsi:type="dcterms:W3CDTF">2020-12-14T10:33:00Z</dcterms:created>
  <dcterms:modified xsi:type="dcterms:W3CDTF">2021-11-15T13:09:35Z</dcterms:modified>
</cp:coreProperties>
</file>